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59" r:id="rId1"/>
  </p:sldMasterIdLst>
  <p:notesMasterIdLst>
    <p:notesMasterId r:id="rId28"/>
  </p:notesMasterIdLst>
  <p:handoutMasterIdLst>
    <p:handoutMasterId r:id="rId29"/>
  </p:handoutMasterIdLst>
  <p:sldIdLst>
    <p:sldId id="606" r:id="rId2"/>
    <p:sldId id="612" r:id="rId3"/>
    <p:sldId id="613" r:id="rId4"/>
    <p:sldId id="614" r:id="rId5"/>
    <p:sldId id="615" r:id="rId6"/>
    <p:sldId id="616" r:id="rId7"/>
    <p:sldId id="617" r:id="rId8"/>
    <p:sldId id="618" r:id="rId9"/>
    <p:sldId id="619" r:id="rId10"/>
    <p:sldId id="620" r:id="rId11"/>
    <p:sldId id="621" r:id="rId12"/>
    <p:sldId id="622" r:id="rId13"/>
    <p:sldId id="623" r:id="rId14"/>
    <p:sldId id="624" r:id="rId15"/>
    <p:sldId id="625" r:id="rId16"/>
    <p:sldId id="626" r:id="rId17"/>
    <p:sldId id="627" r:id="rId18"/>
    <p:sldId id="628" r:id="rId19"/>
    <p:sldId id="629" r:id="rId20"/>
    <p:sldId id="630" r:id="rId21"/>
    <p:sldId id="631" r:id="rId22"/>
    <p:sldId id="632" r:id="rId23"/>
    <p:sldId id="633" r:id="rId24"/>
    <p:sldId id="634" r:id="rId25"/>
    <p:sldId id="635" r:id="rId26"/>
    <p:sldId id="60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reya Simran" initials="SS" lastIdx="2" clrIdx="1">
    <p:extLst>
      <p:ext uri="{19B8F6BF-5375-455C-9EA6-DF929625EA0E}">
        <p15:presenceInfo xmlns:p15="http://schemas.microsoft.com/office/powerpoint/2012/main" userId="S-1-5-21-448539723-746137067-1801674531-3995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FFCCCC"/>
    <a:srgbClr val="F57B29"/>
    <a:srgbClr val="B90F37"/>
    <a:srgbClr val="FFFFFF"/>
    <a:srgbClr val="4D4F53"/>
    <a:srgbClr val="37133E"/>
    <a:srgbClr val="8B0C54"/>
    <a:srgbClr val="9295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91" autoAdjust="0"/>
    <p:restoredTop sz="95565" autoAdjust="0"/>
  </p:normalViewPr>
  <p:slideViewPr>
    <p:cSldViewPr showGuides="1">
      <p:cViewPr varScale="1">
        <p:scale>
          <a:sx n="82" d="100"/>
          <a:sy n="82" d="100"/>
        </p:scale>
        <p:origin x="835" y="67"/>
      </p:cViewPr>
      <p:guideLst>
        <p:guide orient="horz" pos="4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howGuides="1">
      <p:cViewPr varScale="1">
        <p:scale>
          <a:sx n="51" d="100"/>
          <a:sy n="51" d="100"/>
        </p:scale>
        <p:origin x="-289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2AFDB-8B56-433D-8DAA-9CBA4461E909}" type="datetimeFigureOut">
              <a:rPr lang="en-US" smtClean="0"/>
              <a:pPr/>
              <a:t>10/12/2021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6A2A2-022B-420B-A313-FFD44CE182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360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8B32A-E9F4-4486-975F-C9AD8A3CF37F}" type="datetimeFigureOut">
              <a:rPr lang="en-US" smtClean="0"/>
              <a:pPr/>
              <a:t>10/12/2021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A3354-9A0B-49EE-95FD-23EABDFEF6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048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A3354-9A0B-49EE-95FD-23EABDFEF6C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73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0480"/>
            <a:ext cx="12192000" cy="691896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9790499" y="6273800"/>
            <a:ext cx="213814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867" b="1" i="1" dirty="0">
                <a:solidFill>
                  <a:schemeClr val="bg1"/>
                </a:solidFill>
                <a:latin typeface="Calibri Light" panose="020F0302020204030204" pitchFamily="34" charset="0"/>
                <a:ea typeface="Aller" charset="0"/>
                <a:cs typeface="Aller" charset="0"/>
              </a:rPr>
              <a:t>Welcome to possible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260648"/>
            <a:ext cx="5107863" cy="111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2304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85" y="1121523"/>
            <a:ext cx="10972800" cy="141577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800"/>
            </a:lvl1pPr>
            <a:lvl2pPr>
              <a:lnSpc>
                <a:spcPct val="100000"/>
              </a:lnSpc>
              <a:spcBef>
                <a:spcPts val="600"/>
              </a:spcBef>
              <a:defRPr sz="1600"/>
            </a:lvl2pPr>
            <a:lvl3pPr marL="457189" indent="-228594">
              <a:lnSpc>
                <a:spcPct val="10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–"/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ct val="120000"/>
              </a:lnSpc>
              <a:spcBef>
                <a:spcPts val="84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64552" y="6359879"/>
            <a:ext cx="517848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CF02FA9-8CAD-4C87-B028-31481A2E05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351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843" y="2209800"/>
            <a:ext cx="6908800" cy="6397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 header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12192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12192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4922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16373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SzPct val="80000"/>
              <a:buFont typeface="Arial" panose="020B0604020202020204" pitchFamily="34" charset="0"/>
              <a:buChar char="–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16373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SzPct val="80000"/>
              <a:buFont typeface="Arial" panose="020B0604020202020204" pitchFamily="34" charset="0"/>
              <a:buChar char="–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9879"/>
            <a:ext cx="284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CF02FA9-8CAD-4C87-B028-31481A2E0525}" type="slidenum">
              <a:rPr lang="en-US" smtClean="0">
                <a:solidFill>
                  <a:srgbClr val="4D4F5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D4F5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821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04800" y="6096000"/>
            <a:ext cx="19812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rgbClr val="4D4F5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661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gradFill>
          <a:gsLst>
            <a:gs pos="0">
              <a:schemeClr val="accent3"/>
            </a:gs>
            <a:gs pos="100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/>
          <p:cNvSpPr>
            <a:spLocks noEditPoints="1"/>
          </p:cNvSpPr>
          <p:nvPr userDrawn="1"/>
        </p:nvSpPr>
        <p:spPr bwMode="auto">
          <a:xfrm>
            <a:off x="1139119" y="2921000"/>
            <a:ext cx="9913763" cy="1117600"/>
          </a:xfrm>
          <a:custGeom>
            <a:avLst/>
            <a:gdLst>
              <a:gd name="T0" fmla="*/ 85 w 1594"/>
              <a:gd name="T1" fmla="*/ 3 h 179"/>
              <a:gd name="T2" fmla="*/ 77 w 1594"/>
              <a:gd name="T3" fmla="*/ 135 h 179"/>
              <a:gd name="T4" fmla="*/ 184 w 1594"/>
              <a:gd name="T5" fmla="*/ 122 h 179"/>
              <a:gd name="T6" fmla="*/ 151 w 1594"/>
              <a:gd name="T7" fmla="*/ 127 h 179"/>
              <a:gd name="T8" fmla="*/ 207 w 1594"/>
              <a:gd name="T9" fmla="*/ 85 h 179"/>
              <a:gd name="T10" fmla="*/ 192 w 1594"/>
              <a:gd name="T11" fmla="*/ 53 h 179"/>
              <a:gd name="T12" fmla="*/ 253 w 1594"/>
              <a:gd name="T13" fmla="*/ 1 h 179"/>
              <a:gd name="T14" fmla="*/ 269 w 1594"/>
              <a:gd name="T15" fmla="*/ 31 h 179"/>
              <a:gd name="T16" fmla="*/ 271 w 1594"/>
              <a:gd name="T17" fmla="*/ 133 h 179"/>
              <a:gd name="T18" fmla="*/ 249 w 1594"/>
              <a:gd name="T19" fmla="*/ 39 h 179"/>
              <a:gd name="T20" fmla="*/ 318 w 1594"/>
              <a:gd name="T21" fmla="*/ 44 h 179"/>
              <a:gd name="T22" fmla="*/ 308 w 1594"/>
              <a:gd name="T23" fmla="*/ 82 h 179"/>
              <a:gd name="T24" fmla="*/ 381 w 1594"/>
              <a:gd name="T25" fmla="*/ 60 h 179"/>
              <a:gd name="T26" fmla="*/ 419 w 1594"/>
              <a:gd name="T27" fmla="*/ 118 h 179"/>
              <a:gd name="T28" fmla="*/ 391 w 1594"/>
              <a:gd name="T29" fmla="*/ 117 h 179"/>
              <a:gd name="T30" fmla="*/ 497 w 1594"/>
              <a:gd name="T31" fmla="*/ 41 h 179"/>
              <a:gd name="T32" fmla="*/ 583 w 1594"/>
              <a:gd name="T33" fmla="*/ 39 h 179"/>
              <a:gd name="T34" fmla="*/ 585 w 1594"/>
              <a:gd name="T35" fmla="*/ 73 h 179"/>
              <a:gd name="T36" fmla="*/ 529 w 1594"/>
              <a:gd name="T37" fmla="*/ 136 h 179"/>
              <a:gd name="T38" fmla="*/ 497 w 1594"/>
              <a:gd name="T39" fmla="*/ 75 h 179"/>
              <a:gd name="T40" fmla="*/ 662 w 1594"/>
              <a:gd name="T41" fmla="*/ 122 h 179"/>
              <a:gd name="T42" fmla="*/ 629 w 1594"/>
              <a:gd name="T43" fmla="*/ 127 h 179"/>
              <a:gd name="T44" fmla="*/ 685 w 1594"/>
              <a:gd name="T45" fmla="*/ 85 h 179"/>
              <a:gd name="T46" fmla="*/ 670 w 1594"/>
              <a:gd name="T47" fmla="*/ 53 h 179"/>
              <a:gd name="T48" fmla="*/ 772 w 1594"/>
              <a:gd name="T49" fmla="*/ 41 h 179"/>
              <a:gd name="T50" fmla="*/ 813 w 1594"/>
              <a:gd name="T51" fmla="*/ 41 h 179"/>
              <a:gd name="T52" fmla="*/ 799 w 1594"/>
              <a:gd name="T53" fmla="*/ 120 h 179"/>
              <a:gd name="T54" fmla="*/ 759 w 1594"/>
              <a:gd name="T55" fmla="*/ 116 h 179"/>
              <a:gd name="T56" fmla="*/ 869 w 1594"/>
              <a:gd name="T57" fmla="*/ 39 h 179"/>
              <a:gd name="T58" fmla="*/ 883 w 1594"/>
              <a:gd name="T59" fmla="*/ 91 h 179"/>
              <a:gd name="T60" fmla="*/ 955 w 1594"/>
              <a:gd name="T61" fmla="*/ 81 h 179"/>
              <a:gd name="T62" fmla="*/ 977 w 1594"/>
              <a:gd name="T63" fmla="*/ 49 h 179"/>
              <a:gd name="T64" fmla="*/ 973 w 1594"/>
              <a:gd name="T65" fmla="*/ 137 h 179"/>
              <a:gd name="T66" fmla="*/ 971 w 1594"/>
              <a:gd name="T67" fmla="*/ 122 h 179"/>
              <a:gd name="T68" fmla="*/ 976 w 1594"/>
              <a:gd name="T69" fmla="*/ 75 h 179"/>
              <a:gd name="T70" fmla="*/ 1127 w 1594"/>
              <a:gd name="T71" fmla="*/ 48 h 179"/>
              <a:gd name="T72" fmla="*/ 1118 w 1594"/>
              <a:gd name="T73" fmla="*/ 75 h 179"/>
              <a:gd name="T74" fmla="*/ 1168 w 1594"/>
              <a:gd name="T75" fmla="*/ 88 h 179"/>
              <a:gd name="T76" fmla="*/ 1213 w 1594"/>
              <a:gd name="T77" fmla="*/ 58 h 179"/>
              <a:gd name="T78" fmla="*/ 1209 w 1594"/>
              <a:gd name="T79" fmla="*/ 94 h 179"/>
              <a:gd name="T80" fmla="*/ 1158 w 1594"/>
              <a:gd name="T81" fmla="*/ 121 h 179"/>
              <a:gd name="T82" fmla="*/ 1247 w 1594"/>
              <a:gd name="T83" fmla="*/ 88 h 179"/>
              <a:gd name="T84" fmla="*/ 1293 w 1594"/>
              <a:gd name="T85" fmla="*/ 58 h 179"/>
              <a:gd name="T86" fmla="*/ 1288 w 1594"/>
              <a:gd name="T87" fmla="*/ 94 h 179"/>
              <a:gd name="T88" fmla="*/ 1238 w 1594"/>
              <a:gd name="T89" fmla="*/ 121 h 179"/>
              <a:gd name="T90" fmla="*/ 1315 w 1594"/>
              <a:gd name="T91" fmla="*/ 56 h 179"/>
              <a:gd name="T92" fmla="*/ 1326 w 1594"/>
              <a:gd name="T93" fmla="*/ 22 h 179"/>
              <a:gd name="T94" fmla="*/ 1336 w 1594"/>
              <a:gd name="T95" fmla="*/ 22 h 179"/>
              <a:gd name="T96" fmla="*/ 1395 w 1594"/>
              <a:gd name="T97" fmla="*/ 0 h 179"/>
              <a:gd name="T98" fmla="*/ 1423 w 1594"/>
              <a:gd name="T99" fmla="*/ 39 h 179"/>
              <a:gd name="T100" fmla="*/ 1381 w 1594"/>
              <a:gd name="T101" fmla="*/ 121 h 179"/>
              <a:gd name="T102" fmla="*/ 1397 w 1594"/>
              <a:gd name="T103" fmla="*/ 63 h 179"/>
              <a:gd name="T104" fmla="*/ 1491 w 1594"/>
              <a:gd name="T105" fmla="*/ 0 h 179"/>
              <a:gd name="T106" fmla="*/ 1482 w 1594"/>
              <a:gd name="T107" fmla="*/ 113 h 179"/>
              <a:gd name="T108" fmla="*/ 1493 w 1594"/>
              <a:gd name="T109" fmla="*/ 136 h 179"/>
              <a:gd name="T110" fmla="*/ 1538 w 1594"/>
              <a:gd name="T111" fmla="*/ 116 h 179"/>
              <a:gd name="T112" fmla="*/ 1535 w 1594"/>
              <a:gd name="T113" fmla="*/ 134 h 179"/>
              <a:gd name="T114" fmla="*/ 1590 w 1594"/>
              <a:gd name="T115" fmla="*/ 75 h 179"/>
              <a:gd name="T116" fmla="*/ 1573 w 1594"/>
              <a:gd name="T117" fmla="*/ 5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594" h="179">
                <a:moveTo>
                  <a:pt x="0" y="3"/>
                </a:moveTo>
                <a:cubicBezTo>
                  <a:pt x="2" y="3"/>
                  <a:pt x="4" y="3"/>
                  <a:pt x="6" y="3"/>
                </a:cubicBezTo>
                <a:cubicBezTo>
                  <a:pt x="8" y="3"/>
                  <a:pt x="10" y="3"/>
                  <a:pt x="12" y="3"/>
                </a:cubicBezTo>
                <a:cubicBezTo>
                  <a:pt x="15" y="3"/>
                  <a:pt x="18" y="3"/>
                  <a:pt x="20" y="3"/>
                </a:cubicBezTo>
                <a:cubicBezTo>
                  <a:pt x="22" y="111"/>
                  <a:pt x="22" y="111"/>
                  <a:pt x="22" y="111"/>
                </a:cubicBezTo>
                <a:cubicBezTo>
                  <a:pt x="66" y="3"/>
                  <a:pt x="66" y="3"/>
                  <a:pt x="66" y="3"/>
                </a:cubicBezTo>
                <a:cubicBezTo>
                  <a:pt x="67" y="3"/>
                  <a:pt x="69" y="3"/>
                  <a:pt x="71" y="3"/>
                </a:cubicBezTo>
                <a:cubicBezTo>
                  <a:pt x="73" y="3"/>
                  <a:pt x="74" y="3"/>
                  <a:pt x="76" y="3"/>
                </a:cubicBezTo>
                <a:cubicBezTo>
                  <a:pt x="77" y="3"/>
                  <a:pt x="79" y="3"/>
                  <a:pt x="81" y="3"/>
                </a:cubicBezTo>
                <a:cubicBezTo>
                  <a:pt x="82" y="3"/>
                  <a:pt x="84" y="3"/>
                  <a:pt x="85" y="3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132" y="3"/>
                  <a:pt x="132" y="3"/>
                  <a:pt x="132" y="3"/>
                </a:cubicBezTo>
                <a:cubicBezTo>
                  <a:pt x="134" y="3"/>
                  <a:pt x="138" y="3"/>
                  <a:pt x="141" y="3"/>
                </a:cubicBezTo>
                <a:cubicBezTo>
                  <a:pt x="143" y="3"/>
                  <a:pt x="144" y="3"/>
                  <a:pt x="146" y="3"/>
                </a:cubicBezTo>
                <a:cubicBezTo>
                  <a:pt x="148" y="3"/>
                  <a:pt x="149" y="3"/>
                  <a:pt x="151" y="3"/>
                </a:cubicBezTo>
                <a:cubicBezTo>
                  <a:pt x="99" y="135"/>
                  <a:pt x="99" y="135"/>
                  <a:pt x="99" y="135"/>
                </a:cubicBezTo>
                <a:cubicBezTo>
                  <a:pt x="97" y="135"/>
                  <a:pt x="95" y="135"/>
                  <a:pt x="93" y="135"/>
                </a:cubicBezTo>
                <a:cubicBezTo>
                  <a:pt x="91" y="136"/>
                  <a:pt x="89" y="136"/>
                  <a:pt x="88" y="136"/>
                </a:cubicBezTo>
                <a:cubicBezTo>
                  <a:pt x="86" y="136"/>
                  <a:pt x="84" y="136"/>
                  <a:pt x="82" y="135"/>
                </a:cubicBezTo>
                <a:cubicBezTo>
                  <a:pt x="80" y="135"/>
                  <a:pt x="79" y="135"/>
                  <a:pt x="77" y="135"/>
                </a:cubicBezTo>
                <a:cubicBezTo>
                  <a:pt x="70" y="34"/>
                  <a:pt x="70" y="34"/>
                  <a:pt x="70" y="34"/>
                </a:cubicBezTo>
                <a:cubicBezTo>
                  <a:pt x="28" y="135"/>
                  <a:pt x="28" y="135"/>
                  <a:pt x="28" y="135"/>
                </a:cubicBezTo>
                <a:cubicBezTo>
                  <a:pt x="26" y="135"/>
                  <a:pt x="24" y="135"/>
                  <a:pt x="22" y="135"/>
                </a:cubicBezTo>
                <a:cubicBezTo>
                  <a:pt x="20" y="136"/>
                  <a:pt x="18" y="136"/>
                  <a:pt x="16" y="136"/>
                </a:cubicBezTo>
                <a:cubicBezTo>
                  <a:pt x="15" y="136"/>
                  <a:pt x="13" y="136"/>
                  <a:pt x="11" y="135"/>
                </a:cubicBezTo>
                <a:cubicBezTo>
                  <a:pt x="10" y="135"/>
                  <a:pt x="8" y="135"/>
                  <a:pt x="7" y="135"/>
                </a:cubicBezTo>
                <a:lnTo>
                  <a:pt x="0" y="3"/>
                </a:lnTo>
                <a:close/>
                <a:moveTo>
                  <a:pt x="160" y="98"/>
                </a:moveTo>
                <a:cubicBezTo>
                  <a:pt x="161" y="106"/>
                  <a:pt x="163" y="112"/>
                  <a:pt x="166" y="116"/>
                </a:cubicBezTo>
                <a:cubicBezTo>
                  <a:pt x="170" y="120"/>
                  <a:pt x="176" y="122"/>
                  <a:pt x="184" y="122"/>
                </a:cubicBezTo>
                <a:cubicBezTo>
                  <a:pt x="189" y="122"/>
                  <a:pt x="194" y="122"/>
                  <a:pt x="198" y="121"/>
                </a:cubicBezTo>
                <a:cubicBezTo>
                  <a:pt x="202" y="120"/>
                  <a:pt x="206" y="118"/>
                  <a:pt x="210" y="117"/>
                </a:cubicBezTo>
                <a:cubicBezTo>
                  <a:pt x="211" y="119"/>
                  <a:pt x="212" y="121"/>
                  <a:pt x="212" y="124"/>
                </a:cubicBezTo>
                <a:cubicBezTo>
                  <a:pt x="213" y="126"/>
                  <a:pt x="213" y="129"/>
                  <a:pt x="213" y="131"/>
                </a:cubicBezTo>
                <a:cubicBezTo>
                  <a:pt x="211" y="132"/>
                  <a:pt x="209" y="133"/>
                  <a:pt x="206" y="134"/>
                </a:cubicBezTo>
                <a:cubicBezTo>
                  <a:pt x="204" y="134"/>
                  <a:pt x="201" y="135"/>
                  <a:pt x="198" y="135"/>
                </a:cubicBezTo>
                <a:cubicBezTo>
                  <a:pt x="195" y="136"/>
                  <a:pt x="192" y="136"/>
                  <a:pt x="189" y="137"/>
                </a:cubicBezTo>
                <a:cubicBezTo>
                  <a:pt x="186" y="137"/>
                  <a:pt x="184" y="137"/>
                  <a:pt x="181" y="137"/>
                </a:cubicBezTo>
                <a:cubicBezTo>
                  <a:pt x="174" y="137"/>
                  <a:pt x="168" y="136"/>
                  <a:pt x="163" y="134"/>
                </a:cubicBezTo>
                <a:cubicBezTo>
                  <a:pt x="158" y="132"/>
                  <a:pt x="154" y="130"/>
                  <a:pt x="151" y="127"/>
                </a:cubicBezTo>
                <a:cubicBezTo>
                  <a:pt x="148" y="123"/>
                  <a:pt x="146" y="119"/>
                  <a:pt x="144" y="115"/>
                </a:cubicBezTo>
                <a:cubicBezTo>
                  <a:pt x="143" y="110"/>
                  <a:pt x="142" y="105"/>
                  <a:pt x="142" y="100"/>
                </a:cubicBezTo>
                <a:cubicBezTo>
                  <a:pt x="142" y="92"/>
                  <a:pt x="143" y="85"/>
                  <a:pt x="146" y="78"/>
                </a:cubicBezTo>
                <a:cubicBezTo>
                  <a:pt x="148" y="70"/>
                  <a:pt x="152" y="64"/>
                  <a:pt x="157" y="58"/>
                </a:cubicBezTo>
                <a:cubicBezTo>
                  <a:pt x="161" y="52"/>
                  <a:pt x="167" y="48"/>
                  <a:pt x="174" y="44"/>
                </a:cubicBezTo>
                <a:cubicBezTo>
                  <a:pt x="180" y="41"/>
                  <a:pt x="187" y="39"/>
                  <a:pt x="195" y="39"/>
                </a:cubicBezTo>
                <a:cubicBezTo>
                  <a:pt x="203" y="39"/>
                  <a:pt x="210" y="41"/>
                  <a:pt x="215" y="45"/>
                </a:cubicBezTo>
                <a:cubicBezTo>
                  <a:pt x="219" y="49"/>
                  <a:pt x="222" y="54"/>
                  <a:pt x="222" y="61"/>
                </a:cubicBezTo>
                <a:cubicBezTo>
                  <a:pt x="222" y="66"/>
                  <a:pt x="220" y="71"/>
                  <a:pt x="218" y="75"/>
                </a:cubicBezTo>
                <a:cubicBezTo>
                  <a:pt x="215" y="79"/>
                  <a:pt x="211" y="82"/>
                  <a:pt x="207" y="85"/>
                </a:cubicBezTo>
                <a:cubicBezTo>
                  <a:pt x="202" y="88"/>
                  <a:pt x="197" y="90"/>
                  <a:pt x="190" y="92"/>
                </a:cubicBezTo>
                <a:cubicBezTo>
                  <a:pt x="184" y="94"/>
                  <a:pt x="177" y="95"/>
                  <a:pt x="170" y="96"/>
                </a:cubicBezTo>
                <a:lnTo>
                  <a:pt x="160" y="98"/>
                </a:lnTo>
                <a:close/>
                <a:moveTo>
                  <a:pt x="172" y="82"/>
                </a:moveTo>
                <a:cubicBezTo>
                  <a:pt x="178" y="81"/>
                  <a:pt x="183" y="80"/>
                  <a:pt x="187" y="79"/>
                </a:cubicBezTo>
                <a:cubicBezTo>
                  <a:pt x="191" y="77"/>
                  <a:pt x="195" y="76"/>
                  <a:pt x="197" y="74"/>
                </a:cubicBezTo>
                <a:cubicBezTo>
                  <a:pt x="199" y="72"/>
                  <a:pt x="201" y="71"/>
                  <a:pt x="202" y="69"/>
                </a:cubicBezTo>
                <a:cubicBezTo>
                  <a:pt x="203" y="67"/>
                  <a:pt x="204" y="65"/>
                  <a:pt x="204" y="63"/>
                </a:cubicBezTo>
                <a:cubicBezTo>
                  <a:pt x="204" y="60"/>
                  <a:pt x="203" y="58"/>
                  <a:pt x="201" y="56"/>
                </a:cubicBezTo>
                <a:cubicBezTo>
                  <a:pt x="199" y="54"/>
                  <a:pt x="196" y="53"/>
                  <a:pt x="192" y="53"/>
                </a:cubicBezTo>
                <a:cubicBezTo>
                  <a:pt x="188" y="53"/>
                  <a:pt x="185" y="54"/>
                  <a:pt x="182" y="56"/>
                </a:cubicBezTo>
                <a:cubicBezTo>
                  <a:pt x="178" y="58"/>
                  <a:pt x="175" y="60"/>
                  <a:pt x="173" y="63"/>
                </a:cubicBezTo>
                <a:cubicBezTo>
                  <a:pt x="170" y="66"/>
                  <a:pt x="168" y="69"/>
                  <a:pt x="166" y="73"/>
                </a:cubicBezTo>
                <a:cubicBezTo>
                  <a:pt x="164" y="76"/>
                  <a:pt x="163" y="80"/>
                  <a:pt x="162" y="84"/>
                </a:cubicBezTo>
                <a:lnTo>
                  <a:pt x="172" y="82"/>
                </a:lnTo>
                <a:close/>
                <a:moveTo>
                  <a:pt x="249" y="39"/>
                </a:moveTo>
                <a:cubicBezTo>
                  <a:pt x="250" y="32"/>
                  <a:pt x="251" y="26"/>
                  <a:pt x="252" y="21"/>
                </a:cubicBezTo>
                <a:cubicBezTo>
                  <a:pt x="253" y="16"/>
                  <a:pt x="253" y="11"/>
                  <a:pt x="253" y="8"/>
                </a:cubicBezTo>
                <a:cubicBezTo>
                  <a:pt x="253" y="6"/>
                  <a:pt x="253" y="5"/>
                  <a:pt x="253" y="4"/>
                </a:cubicBezTo>
                <a:cubicBezTo>
                  <a:pt x="253" y="3"/>
                  <a:pt x="253" y="2"/>
                  <a:pt x="253" y="1"/>
                </a:cubicBezTo>
                <a:cubicBezTo>
                  <a:pt x="254" y="1"/>
                  <a:pt x="256" y="0"/>
                  <a:pt x="258" y="0"/>
                </a:cubicBezTo>
                <a:cubicBezTo>
                  <a:pt x="260" y="0"/>
                  <a:pt x="261" y="0"/>
                  <a:pt x="263" y="0"/>
                </a:cubicBezTo>
                <a:cubicBezTo>
                  <a:pt x="264" y="0"/>
                  <a:pt x="265" y="0"/>
                  <a:pt x="267" y="0"/>
                </a:cubicBezTo>
                <a:cubicBezTo>
                  <a:pt x="268" y="0"/>
                  <a:pt x="270" y="1"/>
                  <a:pt x="271" y="1"/>
                </a:cubicBezTo>
                <a:cubicBezTo>
                  <a:pt x="271" y="2"/>
                  <a:pt x="271" y="3"/>
                  <a:pt x="271" y="4"/>
                </a:cubicBezTo>
                <a:cubicBezTo>
                  <a:pt x="271" y="5"/>
                  <a:pt x="271" y="6"/>
                  <a:pt x="271" y="8"/>
                </a:cubicBezTo>
                <a:cubicBezTo>
                  <a:pt x="271" y="9"/>
                  <a:pt x="271" y="11"/>
                  <a:pt x="271" y="12"/>
                </a:cubicBezTo>
                <a:cubicBezTo>
                  <a:pt x="271" y="14"/>
                  <a:pt x="271" y="16"/>
                  <a:pt x="271" y="18"/>
                </a:cubicBezTo>
                <a:cubicBezTo>
                  <a:pt x="270" y="20"/>
                  <a:pt x="270" y="23"/>
                  <a:pt x="270" y="25"/>
                </a:cubicBezTo>
                <a:cubicBezTo>
                  <a:pt x="269" y="27"/>
                  <a:pt x="269" y="29"/>
                  <a:pt x="269" y="31"/>
                </a:cubicBezTo>
                <a:cubicBezTo>
                  <a:pt x="254" y="108"/>
                  <a:pt x="254" y="108"/>
                  <a:pt x="254" y="108"/>
                </a:cubicBezTo>
                <a:cubicBezTo>
                  <a:pt x="254" y="110"/>
                  <a:pt x="254" y="112"/>
                  <a:pt x="254" y="113"/>
                </a:cubicBezTo>
                <a:cubicBezTo>
                  <a:pt x="254" y="115"/>
                  <a:pt x="254" y="117"/>
                  <a:pt x="254" y="118"/>
                </a:cubicBezTo>
                <a:cubicBezTo>
                  <a:pt x="255" y="119"/>
                  <a:pt x="256" y="120"/>
                  <a:pt x="257" y="120"/>
                </a:cubicBezTo>
                <a:cubicBezTo>
                  <a:pt x="257" y="121"/>
                  <a:pt x="258" y="121"/>
                  <a:pt x="259" y="122"/>
                </a:cubicBezTo>
                <a:cubicBezTo>
                  <a:pt x="260" y="122"/>
                  <a:pt x="261" y="122"/>
                  <a:pt x="262" y="122"/>
                </a:cubicBezTo>
                <a:cubicBezTo>
                  <a:pt x="264" y="122"/>
                  <a:pt x="265" y="122"/>
                  <a:pt x="266" y="121"/>
                </a:cubicBezTo>
                <a:cubicBezTo>
                  <a:pt x="268" y="121"/>
                  <a:pt x="269" y="121"/>
                  <a:pt x="270" y="121"/>
                </a:cubicBezTo>
                <a:cubicBezTo>
                  <a:pt x="271" y="124"/>
                  <a:pt x="271" y="128"/>
                  <a:pt x="271" y="132"/>
                </a:cubicBezTo>
                <a:cubicBezTo>
                  <a:pt x="271" y="132"/>
                  <a:pt x="271" y="133"/>
                  <a:pt x="271" y="133"/>
                </a:cubicBezTo>
                <a:cubicBezTo>
                  <a:pt x="271" y="134"/>
                  <a:pt x="271" y="134"/>
                  <a:pt x="271" y="134"/>
                </a:cubicBezTo>
                <a:cubicBezTo>
                  <a:pt x="269" y="135"/>
                  <a:pt x="267" y="136"/>
                  <a:pt x="265" y="136"/>
                </a:cubicBezTo>
                <a:cubicBezTo>
                  <a:pt x="262" y="136"/>
                  <a:pt x="259" y="136"/>
                  <a:pt x="257" y="136"/>
                </a:cubicBezTo>
                <a:cubicBezTo>
                  <a:pt x="254" y="136"/>
                  <a:pt x="251" y="136"/>
                  <a:pt x="248" y="135"/>
                </a:cubicBezTo>
                <a:cubicBezTo>
                  <a:pt x="245" y="135"/>
                  <a:pt x="243" y="134"/>
                  <a:pt x="241" y="132"/>
                </a:cubicBezTo>
                <a:cubicBezTo>
                  <a:pt x="239" y="131"/>
                  <a:pt x="238" y="128"/>
                  <a:pt x="237" y="126"/>
                </a:cubicBezTo>
                <a:cubicBezTo>
                  <a:pt x="236" y="123"/>
                  <a:pt x="235" y="120"/>
                  <a:pt x="235" y="116"/>
                </a:cubicBezTo>
                <a:cubicBezTo>
                  <a:pt x="235" y="114"/>
                  <a:pt x="236" y="111"/>
                  <a:pt x="236" y="109"/>
                </a:cubicBezTo>
                <a:cubicBezTo>
                  <a:pt x="237" y="106"/>
                  <a:pt x="237" y="104"/>
                  <a:pt x="238" y="101"/>
                </a:cubicBezTo>
                <a:lnTo>
                  <a:pt x="249" y="39"/>
                </a:lnTo>
                <a:close/>
                <a:moveTo>
                  <a:pt x="348" y="119"/>
                </a:moveTo>
                <a:cubicBezTo>
                  <a:pt x="349" y="120"/>
                  <a:pt x="349" y="122"/>
                  <a:pt x="350" y="125"/>
                </a:cubicBezTo>
                <a:cubicBezTo>
                  <a:pt x="351" y="127"/>
                  <a:pt x="351" y="130"/>
                  <a:pt x="351" y="133"/>
                </a:cubicBezTo>
                <a:cubicBezTo>
                  <a:pt x="347" y="134"/>
                  <a:pt x="343" y="135"/>
                  <a:pt x="339" y="136"/>
                </a:cubicBezTo>
                <a:cubicBezTo>
                  <a:pt x="334" y="137"/>
                  <a:pt x="330" y="137"/>
                  <a:pt x="326" y="137"/>
                </a:cubicBezTo>
                <a:cubicBezTo>
                  <a:pt x="312" y="137"/>
                  <a:pt x="303" y="134"/>
                  <a:pt x="296" y="127"/>
                </a:cubicBezTo>
                <a:cubicBezTo>
                  <a:pt x="290" y="121"/>
                  <a:pt x="287" y="112"/>
                  <a:pt x="287" y="100"/>
                </a:cubicBezTo>
                <a:cubicBezTo>
                  <a:pt x="287" y="92"/>
                  <a:pt x="288" y="85"/>
                  <a:pt x="290" y="78"/>
                </a:cubicBezTo>
                <a:cubicBezTo>
                  <a:pt x="293" y="71"/>
                  <a:pt x="296" y="64"/>
                  <a:pt x="301" y="58"/>
                </a:cubicBezTo>
                <a:cubicBezTo>
                  <a:pt x="306" y="52"/>
                  <a:pt x="311" y="48"/>
                  <a:pt x="318" y="44"/>
                </a:cubicBezTo>
                <a:cubicBezTo>
                  <a:pt x="325" y="41"/>
                  <a:pt x="333" y="39"/>
                  <a:pt x="341" y="39"/>
                </a:cubicBezTo>
                <a:cubicBezTo>
                  <a:pt x="345" y="39"/>
                  <a:pt x="349" y="39"/>
                  <a:pt x="353" y="40"/>
                </a:cubicBezTo>
                <a:cubicBezTo>
                  <a:pt x="357" y="41"/>
                  <a:pt x="360" y="42"/>
                  <a:pt x="363" y="43"/>
                </a:cubicBezTo>
                <a:cubicBezTo>
                  <a:pt x="362" y="45"/>
                  <a:pt x="362" y="47"/>
                  <a:pt x="361" y="50"/>
                </a:cubicBezTo>
                <a:cubicBezTo>
                  <a:pt x="360" y="53"/>
                  <a:pt x="359" y="55"/>
                  <a:pt x="358" y="57"/>
                </a:cubicBezTo>
                <a:cubicBezTo>
                  <a:pt x="355" y="56"/>
                  <a:pt x="353" y="56"/>
                  <a:pt x="350" y="55"/>
                </a:cubicBezTo>
                <a:cubicBezTo>
                  <a:pt x="347" y="54"/>
                  <a:pt x="344" y="54"/>
                  <a:pt x="341" y="54"/>
                </a:cubicBezTo>
                <a:cubicBezTo>
                  <a:pt x="335" y="54"/>
                  <a:pt x="330" y="55"/>
                  <a:pt x="325" y="58"/>
                </a:cubicBezTo>
                <a:cubicBezTo>
                  <a:pt x="321" y="60"/>
                  <a:pt x="317" y="64"/>
                  <a:pt x="314" y="68"/>
                </a:cubicBezTo>
                <a:cubicBezTo>
                  <a:pt x="311" y="72"/>
                  <a:pt x="309" y="77"/>
                  <a:pt x="308" y="82"/>
                </a:cubicBezTo>
                <a:cubicBezTo>
                  <a:pt x="306" y="88"/>
                  <a:pt x="306" y="93"/>
                  <a:pt x="306" y="98"/>
                </a:cubicBezTo>
                <a:cubicBezTo>
                  <a:pt x="306" y="106"/>
                  <a:pt x="308" y="112"/>
                  <a:pt x="312" y="116"/>
                </a:cubicBezTo>
                <a:cubicBezTo>
                  <a:pt x="316" y="120"/>
                  <a:pt x="321" y="122"/>
                  <a:pt x="329" y="122"/>
                </a:cubicBezTo>
                <a:cubicBezTo>
                  <a:pt x="332" y="122"/>
                  <a:pt x="335" y="122"/>
                  <a:pt x="338" y="121"/>
                </a:cubicBezTo>
                <a:cubicBezTo>
                  <a:pt x="341" y="121"/>
                  <a:pt x="344" y="120"/>
                  <a:pt x="348" y="119"/>
                </a:cubicBezTo>
                <a:close/>
                <a:moveTo>
                  <a:pt x="402" y="137"/>
                </a:moveTo>
                <a:cubicBezTo>
                  <a:pt x="391" y="137"/>
                  <a:pt x="382" y="134"/>
                  <a:pt x="377" y="128"/>
                </a:cubicBezTo>
                <a:cubicBezTo>
                  <a:pt x="371" y="122"/>
                  <a:pt x="368" y="113"/>
                  <a:pt x="368" y="101"/>
                </a:cubicBezTo>
                <a:cubicBezTo>
                  <a:pt x="368" y="94"/>
                  <a:pt x="369" y="87"/>
                  <a:pt x="371" y="80"/>
                </a:cubicBezTo>
                <a:cubicBezTo>
                  <a:pt x="373" y="73"/>
                  <a:pt x="377" y="66"/>
                  <a:pt x="381" y="60"/>
                </a:cubicBezTo>
                <a:cubicBezTo>
                  <a:pt x="385" y="54"/>
                  <a:pt x="391" y="49"/>
                  <a:pt x="397" y="45"/>
                </a:cubicBezTo>
                <a:cubicBezTo>
                  <a:pt x="404" y="41"/>
                  <a:pt x="411" y="39"/>
                  <a:pt x="420" y="39"/>
                </a:cubicBezTo>
                <a:cubicBezTo>
                  <a:pt x="432" y="39"/>
                  <a:pt x="440" y="42"/>
                  <a:pt x="446" y="48"/>
                </a:cubicBezTo>
                <a:cubicBezTo>
                  <a:pt x="452" y="55"/>
                  <a:pt x="455" y="64"/>
                  <a:pt x="455" y="75"/>
                </a:cubicBezTo>
                <a:cubicBezTo>
                  <a:pt x="455" y="82"/>
                  <a:pt x="454" y="89"/>
                  <a:pt x="452" y="96"/>
                </a:cubicBezTo>
                <a:cubicBezTo>
                  <a:pt x="450" y="104"/>
                  <a:pt x="446" y="110"/>
                  <a:pt x="442" y="116"/>
                </a:cubicBezTo>
                <a:cubicBezTo>
                  <a:pt x="438" y="123"/>
                  <a:pt x="432" y="127"/>
                  <a:pt x="426" y="131"/>
                </a:cubicBezTo>
                <a:cubicBezTo>
                  <a:pt x="419" y="135"/>
                  <a:pt x="411" y="137"/>
                  <a:pt x="402" y="137"/>
                </a:cubicBezTo>
                <a:close/>
                <a:moveTo>
                  <a:pt x="404" y="123"/>
                </a:moveTo>
                <a:cubicBezTo>
                  <a:pt x="410" y="123"/>
                  <a:pt x="415" y="121"/>
                  <a:pt x="419" y="118"/>
                </a:cubicBezTo>
                <a:cubicBezTo>
                  <a:pt x="423" y="115"/>
                  <a:pt x="426" y="111"/>
                  <a:pt x="429" y="106"/>
                </a:cubicBezTo>
                <a:cubicBezTo>
                  <a:pt x="431" y="102"/>
                  <a:pt x="433" y="96"/>
                  <a:pt x="435" y="91"/>
                </a:cubicBezTo>
                <a:cubicBezTo>
                  <a:pt x="436" y="85"/>
                  <a:pt x="436" y="80"/>
                  <a:pt x="436" y="75"/>
                </a:cubicBezTo>
                <a:cubicBezTo>
                  <a:pt x="436" y="68"/>
                  <a:pt x="435" y="63"/>
                  <a:pt x="432" y="59"/>
                </a:cubicBezTo>
                <a:cubicBezTo>
                  <a:pt x="429" y="56"/>
                  <a:pt x="424" y="54"/>
                  <a:pt x="418" y="54"/>
                </a:cubicBezTo>
                <a:cubicBezTo>
                  <a:pt x="413" y="54"/>
                  <a:pt x="408" y="55"/>
                  <a:pt x="404" y="58"/>
                </a:cubicBezTo>
                <a:cubicBezTo>
                  <a:pt x="400" y="62"/>
                  <a:pt x="397" y="66"/>
                  <a:pt x="394" y="70"/>
                </a:cubicBezTo>
                <a:cubicBezTo>
                  <a:pt x="391" y="75"/>
                  <a:pt x="390" y="80"/>
                  <a:pt x="388" y="86"/>
                </a:cubicBezTo>
                <a:cubicBezTo>
                  <a:pt x="387" y="91"/>
                  <a:pt x="387" y="97"/>
                  <a:pt x="387" y="101"/>
                </a:cubicBezTo>
                <a:cubicBezTo>
                  <a:pt x="387" y="108"/>
                  <a:pt x="388" y="114"/>
                  <a:pt x="391" y="117"/>
                </a:cubicBezTo>
                <a:cubicBezTo>
                  <a:pt x="394" y="121"/>
                  <a:pt x="398" y="123"/>
                  <a:pt x="404" y="123"/>
                </a:cubicBezTo>
                <a:close/>
                <a:moveTo>
                  <a:pt x="476" y="81"/>
                </a:moveTo>
                <a:cubicBezTo>
                  <a:pt x="478" y="73"/>
                  <a:pt x="479" y="67"/>
                  <a:pt x="480" y="62"/>
                </a:cubicBezTo>
                <a:cubicBezTo>
                  <a:pt x="480" y="57"/>
                  <a:pt x="481" y="52"/>
                  <a:pt x="481" y="48"/>
                </a:cubicBezTo>
                <a:cubicBezTo>
                  <a:pt x="481" y="46"/>
                  <a:pt x="481" y="45"/>
                  <a:pt x="481" y="44"/>
                </a:cubicBezTo>
                <a:cubicBezTo>
                  <a:pt x="481" y="43"/>
                  <a:pt x="481" y="42"/>
                  <a:pt x="480" y="41"/>
                </a:cubicBezTo>
                <a:cubicBezTo>
                  <a:pt x="482" y="41"/>
                  <a:pt x="483" y="40"/>
                  <a:pt x="485" y="40"/>
                </a:cubicBezTo>
                <a:cubicBezTo>
                  <a:pt x="486" y="40"/>
                  <a:pt x="488" y="40"/>
                  <a:pt x="489" y="40"/>
                </a:cubicBezTo>
                <a:cubicBezTo>
                  <a:pt x="490" y="40"/>
                  <a:pt x="492" y="40"/>
                  <a:pt x="493" y="40"/>
                </a:cubicBezTo>
                <a:cubicBezTo>
                  <a:pt x="495" y="40"/>
                  <a:pt x="496" y="41"/>
                  <a:pt x="497" y="41"/>
                </a:cubicBezTo>
                <a:cubicBezTo>
                  <a:pt x="498" y="42"/>
                  <a:pt x="498" y="43"/>
                  <a:pt x="498" y="44"/>
                </a:cubicBezTo>
                <a:cubicBezTo>
                  <a:pt x="498" y="45"/>
                  <a:pt x="498" y="47"/>
                  <a:pt x="498" y="49"/>
                </a:cubicBezTo>
                <a:cubicBezTo>
                  <a:pt x="498" y="50"/>
                  <a:pt x="498" y="52"/>
                  <a:pt x="498" y="53"/>
                </a:cubicBezTo>
                <a:cubicBezTo>
                  <a:pt x="498" y="55"/>
                  <a:pt x="498" y="56"/>
                  <a:pt x="497" y="57"/>
                </a:cubicBezTo>
                <a:cubicBezTo>
                  <a:pt x="501" y="52"/>
                  <a:pt x="505" y="48"/>
                  <a:pt x="510" y="44"/>
                </a:cubicBezTo>
                <a:cubicBezTo>
                  <a:pt x="516" y="41"/>
                  <a:pt x="522" y="39"/>
                  <a:pt x="529" y="39"/>
                </a:cubicBezTo>
                <a:cubicBezTo>
                  <a:pt x="536" y="39"/>
                  <a:pt x="541" y="41"/>
                  <a:pt x="544" y="44"/>
                </a:cubicBezTo>
                <a:cubicBezTo>
                  <a:pt x="548" y="47"/>
                  <a:pt x="550" y="52"/>
                  <a:pt x="550" y="58"/>
                </a:cubicBezTo>
                <a:cubicBezTo>
                  <a:pt x="554" y="52"/>
                  <a:pt x="558" y="48"/>
                  <a:pt x="564" y="44"/>
                </a:cubicBezTo>
                <a:cubicBezTo>
                  <a:pt x="570" y="41"/>
                  <a:pt x="576" y="39"/>
                  <a:pt x="583" y="39"/>
                </a:cubicBezTo>
                <a:cubicBezTo>
                  <a:pt x="597" y="39"/>
                  <a:pt x="604" y="47"/>
                  <a:pt x="604" y="63"/>
                </a:cubicBezTo>
                <a:cubicBezTo>
                  <a:pt x="604" y="65"/>
                  <a:pt x="604" y="67"/>
                  <a:pt x="604" y="69"/>
                </a:cubicBezTo>
                <a:cubicBezTo>
                  <a:pt x="604" y="71"/>
                  <a:pt x="603" y="73"/>
                  <a:pt x="603" y="76"/>
                </a:cubicBezTo>
                <a:cubicBezTo>
                  <a:pt x="592" y="135"/>
                  <a:pt x="592" y="135"/>
                  <a:pt x="592" y="135"/>
                </a:cubicBezTo>
                <a:cubicBezTo>
                  <a:pt x="591" y="135"/>
                  <a:pt x="590" y="135"/>
                  <a:pt x="588" y="136"/>
                </a:cubicBezTo>
                <a:cubicBezTo>
                  <a:pt x="586" y="136"/>
                  <a:pt x="585" y="136"/>
                  <a:pt x="583" y="136"/>
                </a:cubicBezTo>
                <a:cubicBezTo>
                  <a:pt x="582" y="136"/>
                  <a:pt x="580" y="136"/>
                  <a:pt x="579" y="136"/>
                </a:cubicBezTo>
                <a:cubicBezTo>
                  <a:pt x="577" y="135"/>
                  <a:pt x="576" y="135"/>
                  <a:pt x="575" y="135"/>
                </a:cubicBezTo>
                <a:cubicBezTo>
                  <a:pt x="584" y="79"/>
                  <a:pt x="584" y="79"/>
                  <a:pt x="584" y="79"/>
                </a:cubicBezTo>
                <a:cubicBezTo>
                  <a:pt x="585" y="77"/>
                  <a:pt x="585" y="75"/>
                  <a:pt x="585" y="73"/>
                </a:cubicBezTo>
                <a:cubicBezTo>
                  <a:pt x="585" y="71"/>
                  <a:pt x="586" y="69"/>
                  <a:pt x="586" y="68"/>
                </a:cubicBezTo>
                <a:cubicBezTo>
                  <a:pt x="586" y="63"/>
                  <a:pt x="585" y="60"/>
                  <a:pt x="583" y="58"/>
                </a:cubicBezTo>
                <a:cubicBezTo>
                  <a:pt x="581" y="56"/>
                  <a:pt x="578" y="55"/>
                  <a:pt x="574" y="55"/>
                </a:cubicBezTo>
                <a:cubicBezTo>
                  <a:pt x="571" y="55"/>
                  <a:pt x="569" y="55"/>
                  <a:pt x="566" y="56"/>
                </a:cubicBezTo>
                <a:cubicBezTo>
                  <a:pt x="563" y="58"/>
                  <a:pt x="561" y="60"/>
                  <a:pt x="558" y="63"/>
                </a:cubicBezTo>
                <a:cubicBezTo>
                  <a:pt x="556" y="66"/>
                  <a:pt x="553" y="69"/>
                  <a:pt x="551" y="74"/>
                </a:cubicBezTo>
                <a:cubicBezTo>
                  <a:pt x="549" y="79"/>
                  <a:pt x="548" y="85"/>
                  <a:pt x="546" y="92"/>
                </a:cubicBezTo>
                <a:cubicBezTo>
                  <a:pt x="539" y="135"/>
                  <a:pt x="539" y="135"/>
                  <a:pt x="539" y="135"/>
                </a:cubicBezTo>
                <a:cubicBezTo>
                  <a:pt x="537" y="135"/>
                  <a:pt x="536" y="135"/>
                  <a:pt x="534" y="136"/>
                </a:cubicBezTo>
                <a:cubicBezTo>
                  <a:pt x="532" y="136"/>
                  <a:pt x="531" y="136"/>
                  <a:pt x="529" y="136"/>
                </a:cubicBezTo>
                <a:cubicBezTo>
                  <a:pt x="528" y="136"/>
                  <a:pt x="527" y="136"/>
                  <a:pt x="525" y="136"/>
                </a:cubicBezTo>
                <a:cubicBezTo>
                  <a:pt x="523" y="135"/>
                  <a:pt x="522" y="135"/>
                  <a:pt x="521" y="135"/>
                </a:cubicBezTo>
                <a:cubicBezTo>
                  <a:pt x="531" y="79"/>
                  <a:pt x="531" y="79"/>
                  <a:pt x="531" y="79"/>
                </a:cubicBezTo>
                <a:cubicBezTo>
                  <a:pt x="531" y="77"/>
                  <a:pt x="531" y="75"/>
                  <a:pt x="531" y="73"/>
                </a:cubicBezTo>
                <a:cubicBezTo>
                  <a:pt x="532" y="71"/>
                  <a:pt x="532" y="69"/>
                  <a:pt x="532" y="68"/>
                </a:cubicBezTo>
                <a:cubicBezTo>
                  <a:pt x="532" y="63"/>
                  <a:pt x="531" y="60"/>
                  <a:pt x="529" y="58"/>
                </a:cubicBezTo>
                <a:cubicBezTo>
                  <a:pt x="527" y="56"/>
                  <a:pt x="524" y="55"/>
                  <a:pt x="520" y="55"/>
                </a:cubicBezTo>
                <a:cubicBezTo>
                  <a:pt x="518" y="55"/>
                  <a:pt x="515" y="55"/>
                  <a:pt x="512" y="56"/>
                </a:cubicBezTo>
                <a:cubicBezTo>
                  <a:pt x="509" y="58"/>
                  <a:pt x="507" y="60"/>
                  <a:pt x="504" y="63"/>
                </a:cubicBezTo>
                <a:cubicBezTo>
                  <a:pt x="502" y="66"/>
                  <a:pt x="499" y="70"/>
                  <a:pt x="497" y="75"/>
                </a:cubicBezTo>
                <a:cubicBezTo>
                  <a:pt x="495" y="80"/>
                  <a:pt x="493" y="87"/>
                  <a:pt x="492" y="94"/>
                </a:cubicBezTo>
                <a:cubicBezTo>
                  <a:pt x="485" y="135"/>
                  <a:pt x="485" y="135"/>
                  <a:pt x="485" y="135"/>
                </a:cubicBezTo>
                <a:cubicBezTo>
                  <a:pt x="483" y="135"/>
                  <a:pt x="482" y="135"/>
                  <a:pt x="480" y="136"/>
                </a:cubicBezTo>
                <a:cubicBezTo>
                  <a:pt x="478" y="136"/>
                  <a:pt x="477" y="136"/>
                  <a:pt x="475" y="136"/>
                </a:cubicBezTo>
                <a:cubicBezTo>
                  <a:pt x="474" y="136"/>
                  <a:pt x="473" y="136"/>
                  <a:pt x="471" y="136"/>
                </a:cubicBezTo>
                <a:cubicBezTo>
                  <a:pt x="469" y="135"/>
                  <a:pt x="468" y="135"/>
                  <a:pt x="467" y="135"/>
                </a:cubicBezTo>
                <a:lnTo>
                  <a:pt x="476" y="81"/>
                </a:lnTo>
                <a:close/>
                <a:moveTo>
                  <a:pt x="638" y="98"/>
                </a:moveTo>
                <a:cubicBezTo>
                  <a:pt x="639" y="106"/>
                  <a:pt x="641" y="112"/>
                  <a:pt x="644" y="116"/>
                </a:cubicBezTo>
                <a:cubicBezTo>
                  <a:pt x="648" y="120"/>
                  <a:pt x="654" y="122"/>
                  <a:pt x="662" y="122"/>
                </a:cubicBezTo>
                <a:cubicBezTo>
                  <a:pt x="667" y="122"/>
                  <a:pt x="672" y="122"/>
                  <a:pt x="676" y="121"/>
                </a:cubicBezTo>
                <a:cubicBezTo>
                  <a:pt x="680" y="120"/>
                  <a:pt x="684" y="118"/>
                  <a:pt x="688" y="117"/>
                </a:cubicBezTo>
                <a:cubicBezTo>
                  <a:pt x="689" y="119"/>
                  <a:pt x="690" y="121"/>
                  <a:pt x="690" y="124"/>
                </a:cubicBezTo>
                <a:cubicBezTo>
                  <a:pt x="691" y="126"/>
                  <a:pt x="691" y="129"/>
                  <a:pt x="691" y="131"/>
                </a:cubicBezTo>
                <a:cubicBezTo>
                  <a:pt x="689" y="132"/>
                  <a:pt x="687" y="133"/>
                  <a:pt x="684" y="134"/>
                </a:cubicBezTo>
                <a:cubicBezTo>
                  <a:pt x="682" y="134"/>
                  <a:pt x="679" y="135"/>
                  <a:pt x="676" y="135"/>
                </a:cubicBezTo>
                <a:cubicBezTo>
                  <a:pt x="673" y="136"/>
                  <a:pt x="670" y="136"/>
                  <a:pt x="667" y="137"/>
                </a:cubicBezTo>
                <a:cubicBezTo>
                  <a:pt x="664" y="137"/>
                  <a:pt x="662" y="137"/>
                  <a:pt x="659" y="137"/>
                </a:cubicBezTo>
                <a:cubicBezTo>
                  <a:pt x="652" y="137"/>
                  <a:pt x="646" y="136"/>
                  <a:pt x="641" y="134"/>
                </a:cubicBezTo>
                <a:cubicBezTo>
                  <a:pt x="636" y="132"/>
                  <a:pt x="632" y="130"/>
                  <a:pt x="629" y="127"/>
                </a:cubicBezTo>
                <a:cubicBezTo>
                  <a:pt x="626" y="123"/>
                  <a:pt x="624" y="119"/>
                  <a:pt x="622" y="115"/>
                </a:cubicBezTo>
                <a:cubicBezTo>
                  <a:pt x="621" y="110"/>
                  <a:pt x="620" y="105"/>
                  <a:pt x="620" y="100"/>
                </a:cubicBezTo>
                <a:cubicBezTo>
                  <a:pt x="620" y="92"/>
                  <a:pt x="621" y="85"/>
                  <a:pt x="624" y="78"/>
                </a:cubicBezTo>
                <a:cubicBezTo>
                  <a:pt x="626" y="70"/>
                  <a:pt x="630" y="64"/>
                  <a:pt x="635" y="58"/>
                </a:cubicBezTo>
                <a:cubicBezTo>
                  <a:pt x="639" y="52"/>
                  <a:pt x="645" y="48"/>
                  <a:pt x="652" y="44"/>
                </a:cubicBezTo>
                <a:cubicBezTo>
                  <a:pt x="658" y="41"/>
                  <a:pt x="665" y="39"/>
                  <a:pt x="673" y="39"/>
                </a:cubicBezTo>
                <a:cubicBezTo>
                  <a:pt x="681" y="39"/>
                  <a:pt x="688" y="41"/>
                  <a:pt x="693" y="45"/>
                </a:cubicBezTo>
                <a:cubicBezTo>
                  <a:pt x="697" y="49"/>
                  <a:pt x="700" y="54"/>
                  <a:pt x="700" y="61"/>
                </a:cubicBezTo>
                <a:cubicBezTo>
                  <a:pt x="700" y="66"/>
                  <a:pt x="698" y="71"/>
                  <a:pt x="696" y="75"/>
                </a:cubicBezTo>
                <a:cubicBezTo>
                  <a:pt x="693" y="79"/>
                  <a:pt x="689" y="82"/>
                  <a:pt x="685" y="85"/>
                </a:cubicBezTo>
                <a:cubicBezTo>
                  <a:pt x="680" y="88"/>
                  <a:pt x="675" y="90"/>
                  <a:pt x="668" y="92"/>
                </a:cubicBezTo>
                <a:cubicBezTo>
                  <a:pt x="662" y="94"/>
                  <a:pt x="655" y="95"/>
                  <a:pt x="648" y="96"/>
                </a:cubicBezTo>
                <a:lnTo>
                  <a:pt x="638" y="98"/>
                </a:lnTo>
                <a:close/>
                <a:moveTo>
                  <a:pt x="650" y="82"/>
                </a:moveTo>
                <a:cubicBezTo>
                  <a:pt x="656" y="81"/>
                  <a:pt x="661" y="80"/>
                  <a:pt x="665" y="79"/>
                </a:cubicBezTo>
                <a:cubicBezTo>
                  <a:pt x="669" y="77"/>
                  <a:pt x="673" y="76"/>
                  <a:pt x="675" y="74"/>
                </a:cubicBezTo>
                <a:cubicBezTo>
                  <a:pt x="678" y="72"/>
                  <a:pt x="679" y="71"/>
                  <a:pt x="680" y="69"/>
                </a:cubicBezTo>
                <a:cubicBezTo>
                  <a:pt x="681" y="67"/>
                  <a:pt x="682" y="65"/>
                  <a:pt x="682" y="63"/>
                </a:cubicBezTo>
                <a:cubicBezTo>
                  <a:pt x="682" y="60"/>
                  <a:pt x="681" y="58"/>
                  <a:pt x="679" y="56"/>
                </a:cubicBezTo>
                <a:cubicBezTo>
                  <a:pt x="677" y="54"/>
                  <a:pt x="674" y="53"/>
                  <a:pt x="670" y="53"/>
                </a:cubicBezTo>
                <a:cubicBezTo>
                  <a:pt x="666" y="53"/>
                  <a:pt x="663" y="54"/>
                  <a:pt x="660" y="56"/>
                </a:cubicBezTo>
                <a:cubicBezTo>
                  <a:pt x="656" y="58"/>
                  <a:pt x="653" y="60"/>
                  <a:pt x="651" y="63"/>
                </a:cubicBezTo>
                <a:cubicBezTo>
                  <a:pt x="648" y="66"/>
                  <a:pt x="646" y="69"/>
                  <a:pt x="644" y="73"/>
                </a:cubicBezTo>
                <a:cubicBezTo>
                  <a:pt x="642" y="76"/>
                  <a:pt x="641" y="80"/>
                  <a:pt x="640" y="84"/>
                </a:cubicBezTo>
                <a:lnTo>
                  <a:pt x="650" y="82"/>
                </a:lnTo>
                <a:close/>
                <a:moveTo>
                  <a:pt x="770" y="56"/>
                </a:moveTo>
                <a:cubicBezTo>
                  <a:pt x="755" y="56"/>
                  <a:pt x="755" y="56"/>
                  <a:pt x="755" y="56"/>
                </a:cubicBezTo>
                <a:cubicBezTo>
                  <a:pt x="755" y="53"/>
                  <a:pt x="755" y="51"/>
                  <a:pt x="755" y="49"/>
                </a:cubicBezTo>
                <a:cubicBezTo>
                  <a:pt x="756" y="46"/>
                  <a:pt x="756" y="44"/>
                  <a:pt x="757" y="41"/>
                </a:cubicBezTo>
                <a:cubicBezTo>
                  <a:pt x="772" y="41"/>
                  <a:pt x="772" y="41"/>
                  <a:pt x="772" y="41"/>
                </a:cubicBezTo>
                <a:cubicBezTo>
                  <a:pt x="773" y="38"/>
                  <a:pt x="773" y="35"/>
                  <a:pt x="774" y="31"/>
                </a:cubicBezTo>
                <a:cubicBezTo>
                  <a:pt x="774" y="28"/>
                  <a:pt x="774" y="25"/>
                  <a:pt x="774" y="21"/>
                </a:cubicBezTo>
                <a:cubicBezTo>
                  <a:pt x="774" y="18"/>
                  <a:pt x="774" y="18"/>
                  <a:pt x="774" y="18"/>
                </a:cubicBezTo>
                <a:cubicBezTo>
                  <a:pt x="777" y="17"/>
                  <a:pt x="780" y="16"/>
                  <a:pt x="783" y="15"/>
                </a:cubicBezTo>
                <a:cubicBezTo>
                  <a:pt x="787" y="15"/>
                  <a:pt x="789" y="15"/>
                  <a:pt x="792" y="15"/>
                </a:cubicBezTo>
                <a:cubicBezTo>
                  <a:pt x="792" y="16"/>
                  <a:pt x="792" y="17"/>
                  <a:pt x="792" y="18"/>
                </a:cubicBezTo>
                <a:cubicBezTo>
                  <a:pt x="792" y="19"/>
                  <a:pt x="792" y="20"/>
                  <a:pt x="792" y="21"/>
                </a:cubicBezTo>
                <a:cubicBezTo>
                  <a:pt x="792" y="25"/>
                  <a:pt x="792" y="30"/>
                  <a:pt x="791" y="35"/>
                </a:cubicBezTo>
                <a:cubicBezTo>
                  <a:pt x="790" y="41"/>
                  <a:pt x="790" y="41"/>
                  <a:pt x="790" y="41"/>
                </a:cubicBezTo>
                <a:cubicBezTo>
                  <a:pt x="813" y="41"/>
                  <a:pt x="813" y="41"/>
                  <a:pt x="813" y="41"/>
                </a:cubicBezTo>
                <a:cubicBezTo>
                  <a:pt x="813" y="44"/>
                  <a:pt x="813" y="46"/>
                  <a:pt x="813" y="49"/>
                </a:cubicBezTo>
                <a:cubicBezTo>
                  <a:pt x="812" y="51"/>
                  <a:pt x="812" y="53"/>
                  <a:pt x="811" y="56"/>
                </a:cubicBezTo>
                <a:cubicBezTo>
                  <a:pt x="787" y="56"/>
                  <a:pt x="787" y="56"/>
                  <a:pt x="787" y="56"/>
                </a:cubicBezTo>
                <a:cubicBezTo>
                  <a:pt x="780" y="95"/>
                  <a:pt x="780" y="95"/>
                  <a:pt x="780" y="95"/>
                </a:cubicBezTo>
                <a:cubicBezTo>
                  <a:pt x="780" y="98"/>
                  <a:pt x="779" y="101"/>
                  <a:pt x="779" y="104"/>
                </a:cubicBezTo>
                <a:cubicBezTo>
                  <a:pt x="778" y="107"/>
                  <a:pt x="778" y="110"/>
                  <a:pt x="778" y="112"/>
                </a:cubicBezTo>
                <a:cubicBezTo>
                  <a:pt x="778" y="116"/>
                  <a:pt x="779" y="118"/>
                  <a:pt x="781" y="120"/>
                </a:cubicBezTo>
                <a:cubicBezTo>
                  <a:pt x="783" y="121"/>
                  <a:pt x="785" y="122"/>
                  <a:pt x="788" y="122"/>
                </a:cubicBezTo>
                <a:cubicBezTo>
                  <a:pt x="790" y="122"/>
                  <a:pt x="792" y="122"/>
                  <a:pt x="794" y="121"/>
                </a:cubicBezTo>
                <a:cubicBezTo>
                  <a:pt x="796" y="121"/>
                  <a:pt x="797" y="121"/>
                  <a:pt x="799" y="120"/>
                </a:cubicBezTo>
                <a:cubicBezTo>
                  <a:pt x="800" y="121"/>
                  <a:pt x="800" y="123"/>
                  <a:pt x="800" y="124"/>
                </a:cubicBezTo>
                <a:cubicBezTo>
                  <a:pt x="800" y="126"/>
                  <a:pt x="800" y="127"/>
                  <a:pt x="800" y="129"/>
                </a:cubicBezTo>
                <a:cubicBezTo>
                  <a:pt x="800" y="130"/>
                  <a:pt x="800" y="131"/>
                  <a:pt x="800" y="132"/>
                </a:cubicBezTo>
                <a:cubicBezTo>
                  <a:pt x="800" y="133"/>
                  <a:pt x="800" y="134"/>
                  <a:pt x="800" y="134"/>
                </a:cubicBezTo>
                <a:cubicBezTo>
                  <a:pt x="799" y="135"/>
                  <a:pt x="797" y="135"/>
                  <a:pt x="794" y="136"/>
                </a:cubicBezTo>
                <a:cubicBezTo>
                  <a:pt x="792" y="136"/>
                  <a:pt x="789" y="137"/>
                  <a:pt x="786" y="137"/>
                </a:cubicBezTo>
                <a:cubicBezTo>
                  <a:pt x="782" y="137"/>
                  <a:pt x="778" y="136"/>
                  <a:pt x="775" y="136"/>
                </a:cubicBezTo>
                <a:cubicBezTo>
                  <a:pt x="772" y="135"/>
                  <a:pt x="769" y="134"/>
                  <a:pt x="767" y="133"/>
                </a:cubicBezTo>
                <a:cubicBezTo>
                  <a:pt x="764" y="131"/>
                  <a:pt x="763" y="129"/>
                  <a:pt x="761" y="126"/>
                </a:cubicBezTo>
                <a:cubicBezTo>
                  <a:pt x="760" y="124"/>
                  <a:pt x="759" y="120"/>
                  <a:pt x="759" y="116"/>
                </a:cubicBezTo>
                <a:cubicBezTo>
                  <a:pt x="759" y="114"/>
                  <a:pt x="760" y="111"/>
                  <a:pt x="760" y="109"/>
                </a:cubicBezTo>
                <a:cubicBezTo>
                  <a:pt x="761" y="106"/>
                  <a:pt x="761" y="103"/>
                  <a:pt x="761" y="100"/>
                </a:cubicBezTo>
                <a:lnTo>
                  <a:pt x="770" y="56"/>
                </a:lnTo>
                <a:close/>
                <a:moveTo>
                  <a:pt x="851" y="137"/>
                </a:moveTo>
                <a:cubicBezTo>
                  <a:pt x="840" y="137"/>
                  <a:pt x="831" y="134"/>
                  <a:pt x="826" y="128"/>
                </a:cubicBezTo>
                <a:cubicBezTo>
                  <a:pt x="820" y="122"/>
                  <a:pt x="817" y="113"/>
                  <a:pt x="817" y="101"/>
                </a:cubicBezTo>
                <a:cubicBezTo>
                  <a:pt x="817" y="94"/>
                  <a:pt x="818" y="87"/>
                  <a:pt x="820" y="80"/>
                </a:cubicBezTo>
                <a:cubicBezTo>
                  <a:pt x="822" y="73"/>
                  <a:pt x="825" y="66"/>
                  <a:pt x="830" y="60"/>
                </a:cubicBezTo>
                <a:cubicBezTo>
                  <a:pt x="834" y="54"/>
                  <a:pt x="839" y="49"/>
                  <a:pt x="846" y="45"/>
                </a:cubicBezTo>
                <a:cubicBezTo>
                  <a:pt x="853" y="41"/>
                  <a:pt x="860" y="39"/>
                  <a:pt x="869" y="39"/>
                </a:cubicBezTo>
                <a:cubicBezTo>
                  <a:pt x="881" y="39"/>
                  <a:pt x="889" y="42"/>
                  <a:pt x="895" y="48"/>
                </a:cubicBezTo>
                <a:cubicBezTo>
                  <a:pt x="901" y="55"/>
                  <a:pt x="904" y="64"/>
                  <a:pt x="904" y="75"/>
                </a:cubicBezTo>
                <a:cubicBezTo>
                  <a:pt x="904" y="82"/>
                  <a:pt x="903" y="89"/>
                  <a:pt x="901" y="96"/>
                </a:cubicBezTo>
                <a:cubicBezTo>
                  <a:pt x="898" y="104"/>
                  <a:pt x="895" y="110"/>
                  <a:pt x="891" y="116"/>
                </a:cubicBezTo>
                <a:cubicBezTo>
                  <a:pt x="887" y="123"/>
                  <a:pt x="881" y="127"/>
                  <a:pt x="875" y="131"/>
                </a:cubicBezTo>
                <a:cubicBezTo>
                  <a:pt x="868" y="135"/>
                  <a:pt x="860" y="137"/>
                  <a:pt x="851" y="137"/>
                </a:cubicBezTo>
                <a:close/>
                <a:moveTo>
                  <a:pt x="853" y="123"/>
                </a:moveTo>
                <a:cubicBezTo>
                  <a:pt x="859" y="123"/>
                  <a:pt x="864" y="121"/>
                  <a:pt x="868" y="118"/>
                </a:cubicBezTo>
                <a:cubicBezTo>
                  <a:pt x="872" y="115"/>
                  <a:pt x="875" y="111"/>
                  <a:pt x="878" y="106"/>
                </a:cubicBezTo>
                <a:cubicBezTo>
                  <a:pt x="880" y="102"/>
                  <a:pt x="882" y="96"/>
                  <a:pt x="883" y="91"/>
                </a:cubicBezTo>
                <a:cubicBezTo>
                  <a:pt x="885" y="85"/>
                  <a:pt x="885" y="80"/>
                  <a:pt x="885" y="75"/>
                </a:cubicBezTo>
                <a:cubicBezTo>
                  <a:pt x="885" y="68"/>
                  <a:pt x="884" y="63"/>
                  <a:pt x="881" y="59"/>
                </a:cubicBezTo>
                <a:cubicBezTo>
                  <a:pt x="878" y="56"/>
                  <a:pt x="873" y="54"/>
                  <a:pt x="867" y="54"/>
                </a:cubicBezTo>
                <a:cubicBezTo>
                  <a:pt x="862" y="54"/>
                  <a:pt x="857" y="55"/>
                  <a:pt x="853" y="58"/>
                </a:cubicBezTo>
                <a:cubicBezTo>
                  <a:pt x="849" y="62"/>
                  <a:pt x="845" y="66"/>
                  <a:pt x="843" y="70"/>
                </a:cubicBezTo>
                <a:cubicBezTo>
                  <a:pt x="840" y="75"/>
                  <a:pt x="838" y="80"/>
                  <a:pt x="837" y="86"/>
                </a:cubicBezTo>
                <a:cubicBezTo>
                  <a:pt x="836" y="91"/>
                  <a:pt x="836" y="97"/>
                  <a:pt x="836" y="101"/>
                </a:cubicBezTo>
                <a:cubicBezTo>
                  <a:pt x="836" y="108"/>
                  <a:pt x="837" y="114"/>
                  <a:pt x="840" y="117"/>
                </a:cubicBezTo>
                <a:cubicBezTo>
                  <a:pt x="843" y="121"/>
                  <a:pt x="847" y="123"/>
                  <a:pt x="853" y="123"/>
                </a:cubicBezTo>
                <a:close/>
                <a:moveTo>
                  <a:pt x="955" y="81"/>
                </a:moveTo>
                <a:cubicBezTo>
                  <a:pt x="956" y="73"/>
                  <a:pt x="958" y="67"/>
                  <a:pt x="958" y="62"/>
                </a:cubicBezTo>
                <a:cubicBezTo>
                  <a:pt x="959" y="57"/>
                  <a:pt x="960" y="52"/>
                  <a:pt x="960" y="48"/>
                </a:cubicBezTo>
                <a:cubicBezTo>
                  <a:pt x="960" y="46"/>
                  <a:pt x="960" y="45"/>
                  <a:pt x="959" y="44"/>
                </a:cubicBezTo>
                <a:cubicBezTo>
                  <a:pt x="959" y="43"/>
                  <a:pt x="959" y="42"/>
                  <a:pt x="959" y="41"/>
                </a:cubicBezTo>
                <a:cubicBezTo>
                  <a:pt x="961" y="41"/>
                  <a:pt x="962" y="40"/>
                  <a:pt x="963" y="40"/>
                </a:cubicBezTo>
                <a:cubicBezTo>
                  <a:pt x="965" y="40"/>
                  <a:pt x="966" y="40"/>
                  <a:pt x="968" y="40"/>
                </a:cubicBezTo>
                <a:cubicBezTo>
                  <a:pt x="969" y="40"/>
                  <a:pt x="970" y="40"/>
                  <a:pt x="972" y="40"/>
                </a:cubicBezTo>
                <a:cubicBezTo>
                  <a:pt x="973" y="40"/>
                  <a:pt x="975" y="41"/>
                  <a:pt x="976" y="41"/>
                </a:cubicBezTo>
                <a:cubicBezTo>
                  <a:pt x="976" y="42"/>
                  <a:pt x="977" y="43"/>
                  <a:pt x="977" y="44"/>
                </a:cubicBezTo>
                <a:cubicBezTo>
                  <a:pt x="977" y="45"/>
                  <a:pt x="977" y="47"/>
                  <a:pt x="977" y="49"/>
                </a:cubicBezTo>
                <a:cubicBezTo>
                  <a:pt x="977" y="50"/>
                  <a:pt x="977" y="52"/>
                  <a:pt x="977" y="53"/>
                </a:cubicBezTo>
                <a:cubicBezTo>
                  <a:pt x="977" y="54"/>
                  <a:pt x="976" y="55"/>
                  <a:pt x="976" y="57"/>
                </a:cubicBezTo>
                <a:cubicBezTo>
                  <a:pt x="979" y="52"/>
                  <a:pt x="984" y="47"/>
                  <a:pt x="989" y="44"/>
                </a:cubicBezTo>
                <a:cubicBezTo>
                  <a:pt x="994" y="41"/>
                  <a:pt x="1001" y="39"/>
                  <a:pt x="1008" y="39"/>
                </a:cubicBezTo>
                <a:cubicBezTo>
                  <a:pt x="1017" y="39"/>
                  <a:pt x="1023" y="42"/>
                  <a:pt x="1028" y="48"/>
                </a:cubicBezTo>
                <a:cubicBezTo>
                  <a:pt x="1033" y="54"/>
                  <a:pt x="1035" y="62"/>
                  <a:pt x="1035" y="73"/>
                </a:cubicBezTo>
                <a:cubicBezTo>
                  <a:pt x="1035" y="81"/>
                  <a:pt x="1034" y="90"/>
                  <a:pt x="1031" y="97"/>
                </a:cubicBezTo>
                <a:cubicBezTo>
                  <a:pt x="1029" y="105"/>
                  <a:pt x="1025" y="112"/>
                  <a:pt x="1020" y="118"/>
                </a:cubicBezTo>
                <a:cubicBezTo>
                  <a:pt x="1014" y="124"/>
                  <a:pt x="1008" y="129"/>
                  <a:pt x="1000" y="132"/>
                </a:cubicBezTo>
                <a:cubicBezTo>
                  <a:pt x="992" y="135"/>
                  <a:pt x="983" y="137"/>
                  <a:pt x="973" y="137"/>
                </a:cubicBezTo>
                <a:cubicBezTo>
                  <a:pt x="971" y="137"/>
                  <a:pt x="969" y="137"/>
                  <a:pt x="968" y="137"/>
                </a:cubicBezTo>
                <a:cubicBezTo>
                  <a:pt x="966" y="137"/>
                  <a:pt x="965" y="137"/>
                  <a:pt x="963" y="137"/>
                </a:cubicBezTo>
                <a:cubicBezTo>
                  <a:pt x="956" y="178"/>
                  <a:pt x="956" y="178"/>
                  <a:pt x="956" y="178"/>
                </a:cubicBezTo>
                <a:cubicBezTo>
                  <a:pt x="955" y="179"/>
                  <a:pt x="953" y="179"/>
                  <a:pt x="951" y="179"/>
                </a:cubicBezTo>
                <a:cubicBezTo>
                  <a:pt x="950" y="179"/>
                  <a:pt x="948" y="179"/>
                  <a:pt x="947" y="179"/>
                </a:cubicBezTo>
                <a:cubicBezTo>
                  <a:pt x="946" y="179"/>
                  <a:pt x="944" y="179"/>
                  <a:pt x="942" y="179"/>
                </a:cubicBezTo>
                <a:cubicBezTo>
                  <a:pt x="941" y="179"/>
                  <a:pt x="939" y="179"/>
                  <a:pt x="938" y="178"/>
                </a:cubicBezTo>
                <a:lnTo>
                  <a:pt x="955" y="81"/>
                </a:lnTo>
                <a:close/>
                <a:moveTo>
                  <a:pt x="966" y="121"/>
                </a:moveTo>
                <a:cubicBezTo>
                  <a:pt x="967" y="121"/>
                  <a:pt x="969" y="122"/>
                  <a:pt x="971" y="122"/>
                </a:cubicBezTo>
                <a:cubicBezTo>
                  <a:pt x="973" y="122"/>
                  <a:pt x="975" y="122"/>
                  <a:pt x="977" y="122"/>
                </a:cubicBezTo>
                <a:cubicBezTo>
                  <a:pt x="982" y="122"/>
                  <a:pt x="987" y="121"/>
                  <a:pt x="992" y="119"/>
                </a:cubicBezTo>
                <a:cubicBezTo>
                  <a:pt x="997" y="116"/>
                  <a:pt x="1001" y="113"/>
                  <a:pt x="1005" y="109"/>
                </a:cubicBezTo>
                <a:cubicBezTo>
                  <a:pt x="1008" y="105"/>
                  <a:pt x="1011" y="100"/>
                  <a:pt x="1013" y="94"/>
                </a:cubicBezTo>
                <a:cubicBezTo>
                  <a:pt x="1015" y="89"/>
                  <a:pt x="1016" y="83"/>
                  <a:pt x="1016" y="76"/>
                </a:cubicBezTo>
                <a:cubicBezTo>
                  <a:pt x="1016" y="69"/>
                  <a:pt x="1015" y="64"/>
                  <a:pt x="1012" y="60"/>
                </a:cubicBezTo>
                <a:cubicBezTo>
                  <a:pt x="1009" y="57"/>
                  <a:pt x="1005" y="55"/>
                  <a:pt x="1000" y="55"/>
                </a:cubicBezTo>
                <a:cubicBezTo>
                  <a:pt x="996" y="55"/>
                  <a:pt x="993" y="55"/>
                  <a:pt x="990" y="57"/>
                </a:cubicBezTo>
                <a:cubicBezTo>
                  <a:pt x="988" y="58"/>
                  <a:pt x="985" y="60"/>
                  <a:pt x="982" y="63"/>
                </a:cubicBezTo>
                <a:cubicBezTo>
                  <a:pt x="980" y="66"/>
                  <a:pt x="978" y="70"/>
                  <a:pt x="976" y="75"/>
                </a:cubicBezTo>
                <a:cubicBezTo>
                  <a:pt x="974" y="79"/>
                  <a:pt x="972" y="85"/>
                  <a:pt x="971" y="92"/>
                </a:cubicBezTo>
                <a:lnTo>
                  <a:pt x="966" y="121"/>
                </a:lnTo>
                <a:close/>
                <a:moveTo>
                  <a:pt x="1084" y="137"/>
                </a:moveTo>
                <a:cubicBezTo>
                  <a:pt x="1072" y="137"/>
                  <a:pt x="1064" y="134"/>
                  <a:pt x="1058" y="128"/>
                </a:cubicBezTo>
                <a:cubicBezTo>
                  <a:pt x="1052" y="122"/>
                  <a:pt x="1049" y="113"/>
                  <a:pt x="1049" y="101"/>
                </a:cubicBezTo>
                <a:cubicBezTo>
                  <a:pt x="1049" y="94"/>
                  <a:pt x="1051" y="87"/>
                  <a:pt x="1053" y="80"/>
                </a:cubicBezTo>
                <a:cubicBezTo>
                  <a:pt x="1055" y="73"/>
                  <a:pt x="1058" y="66"/>
                  <a:pt x="1062" y="60"/>
                </a:cubicBezTo>
                <a:cubicBezTo>
                  <a:pt x="1067" y="54"/>
                  <a:pt x="1072" y="49"/>
                  <a:pt x="1079" y="45"/>
                </a:cubicBezTo>
                <a:cubicBezTo>
                  <a:pt x="1085" y="41"/>
                  <a:pt x="1093" y="39"/>
                  <a:pt x="1102" y="39"/>
                </a:cubicBezTo>
                <a:cubicBezTo>
                  <a:pt x="1113" y="39"/>
                  <a:pt x="1122" y="42"/>
                  <a:pt x="1127" y="48"/>
                </a:cubicBezTo>
                <a:cubicBezTo>
                  <a:pt x="1133" y="55"/>
                  <a:pt x="1136" y="64"/>
                  <a:pt x="1136" y="75"/>
                </a:cubicBezTo>
                <a:cubicBezTo>
                  <a:pt x="1136" y="82"/>
                  <a:pt x="1135" y="89"/>
                  <a:pt x="1133" y="96"/>
                </a:cubicBezTo>
                <a:cubicBezTo>
                  <a:pt x="1131" y="104"/>
                  <a:pt x="1128" y="110"/>
                  <a:pt x="1123" y="116"/>
                </a:cubicBezTo>
                <a:cubicBezTo>
                  <a:pt x="1119" y="123"/>
                  <a:pt x="1114" y="127"/>
                  <a:pt x="1107" y="131"/>
                </a:cubicBezTo>
                <a:cubicBezTo>
                  <a:pt x="1101" y="135"/>
                  <a:pt x="1093" y="137"/>
                  <a:pt x="1084" y="137"/>
                </a:cubicBezTo>
                <a:close/>
                <a:moveTo>
                  <a:pt x="1086" y="123"/>
                </a:moveTo>
                <a:cubicBezTo>
                  <a:pt x="1091" y="123"/>
                  <a:pt x="1096" y="121"/>
                  <a:pt x="1100" y="118"/>
                </a:cubicBezTo>
                <a:cubicBezTo>
                  <a:pt x="1104" y="115"/>
                  <a:pt x="1108" y="111"/>
                  <a:pt x="1110" y="106"/>
                </a:cubicBezTo>
                <a:cubicBezTo>
                  <a:pt x="1113" y="102"/>
                  <a:pt x="1115" y="96"/>
                  <a:pt x="1116" y="91"/>
                </a:cubicBezTo>
                <a:cubicBezTo>
                  <a:pt x="1117" y="85"/>
                  <a:pt x="1118" y="80"/>
                  <a:pt x="1118" y="75"/>
                </a:cubicBezTo>
                <a:cubicBezTo>
                  <a:pt x="1118" y="68"/>
                  <a:pt x="1116" y="63"/>
                  <a:pt x="1113" y="59"/>
                </a:cubicBezTo>
                <a:cubicBezTo>
                  <a:pt x="1110" y="56"/>
                  <a:pt x="1106" y="54"/>
                  <a:pt x="1100" y="54"/>
                </a:cubicBezTo>
                <a:cubicBezTo>
                  <a:pt x="1094" y="54"/>
                  <a:pt x="1089" y="55"/>
                  <a:pt x="1085" y="58"/>
                </a:cubicBezTo>
                <a:cubicBezTo>
                  <a:pt x="1081" y="62"/>
                  <a:pt x="1078" y="66"/>
                  <a:pt x="1075" y="70"/>
                </a:cubicBezTo>
                <a:cubicBezTo>
                  <a:pt x="1073" y="75"/>
                  <a:pt x="1071" y="80"/>
                  <a:pt x="1070" y="86"/>
                </a:cubicBezTo>
                <a:cubicBezTo>
                  <a:pt x="1069" y="91"/>
                  <a:pt x="1068" y="97"/>
                  <a:pt x="1068" y="101"/>
                </a:cubicBezTo>
                <a:cubicBezTo>
                  <a:pt x="1068" y="108"/>
                  <a:pt x="1069" y="114"/>
                  <a:pt x="1072" y="117"/>
                </a:cubicBezTo>
                <a:cubicBezTo>
                  <a:pt x="1075" y="121"/>
                  <a:pt x="1080" y="123"/>
                  <a:pt x="1086" y="123"/>
                </a:cubicBezTo>
                <a:close/>
                <a:moveTo>
                  <a:pt x="1174" y="91"/>
                </a:moveTo>
                <a:cubicBezTo>
                  <a:pt x="1172" y="90"/>
                  <a:pt x="1170" y="89"/>
                  <a:pt x="1168" y="88"/>
                </a:cubicBezTo>
                <a:cubicBezTo>
                  <a:pt x="1166" y="87"/>
                  <a:pt x="1164" y="86"/>
                  <a:pt x="1162" y="84"/>
                </a:cubicBezTo>
                <a:cubicBezTo>
                  <a:pt x="1160" y="82"/>
                  <a:pt x="1159" y="80"/>
                  <a:pt x="1158" y="77"/>
                </a:cubicBezTo>
                <a:cubicBezTo>
                  <a:pt x="1157" y="75"/>
                  <a:pt x="1156" y="72"/>
                  <a:pt x="1156" y="68"/>
                </a:cubicBezTo>
                <a:cubicBezTo>
                  <a:pt x="1156" y="63"/>
                  <a:pt x="1157" y="59"/>
                  <a:pt x="1159" y="56"/>
                </a:cubicBezTo>
                <a:cubicBezTo>
                  <a:pt x="1161" y="52"/>
                  <a:pt x="1163" y="49"/>
                  <a:pt x="1167" y="47"/>
                </a:cubicBezTo>
                <a:cubicBezTo>
                  <a:pt x="1170" y="44"/>
                  <a:pt x="1174" y="42"/>
                  <a:pt x="1178" y="41"/>
                </a:cubicBezTo>
                <a:cubicBezTo>
                  <a:pt x="1183" y="40"/>
                  <a:pt x="1188" y="39"/>
                  <a:pt x="1194" y="39"/>
                </a:cubicBezTo>
                <a:cubicBezTo>
                  <a:pt x="1199" y="39"/>
                  <a:pt x="1203" y="39"/>
                  <a:pt x="1208" y="41"/>
                </a:cubicBezTo>
                <a:cubicBezTo>
                  <a:pt x="1212" y="42"/>
                  <a:pt x="1216" y="43"/>
                  <a:pt x="1219" y="44"/>
                </a:cubicBezTo>
                <a:cubicBezTo>
                  <a:pt x="1218" y="49"/>
                  <a:pt x="1216" y="54"/>
                  <a:pt x="1213" y="58"/>
                </a:cubicBezTo>
                <a:cubicBezTo>
                  <a:pt x="1211" y="57"/>
                  <a:pt x="1208" y="56"/>
                  <a:pt x="1205" y="55"/>
                </a:cubicBezTo>
                <a:cubicBezTo>
                  <a:pt x="1201" y="54"/>
                  <a:pt x="1197" y="53"/>
                  <a:pt x="1193" y="53"/>
                </a:cubicBezTo>
                <a:cubicBezTo>
                  <a:pt x="1188" y="53"/>
                  <a:pt x="1183" y="54"/>
                  <a:pt x="1180" y="56"/>
                </a:cubicBezTo>
                <a:cubicBezTo>
                  <a:pt x="1176" y="58"/>
                  <a:pt x="1175" y="61"/>
                  <a:pt x="1175" y="66"/>
                </a:cubicBezTo>
                <a:cubicBezTo>
                  <a:pt x="1175" y="68"/>
                  <a:pt x="1175" y="71"/>
                  <a:pt x="1177" y="73"/>
                </a:cubicBezTo>
                <a:cubicBezTo>
                  <a:pt x="1179" y="75"/>
                  <a:pt x="1182" y="76"/>
                  <a:pt x="1186" y="78"/>
                </a:cubicBezTo>
                <a:cubicBezTo>
                  <a:pt x="1190" y="80"/>
                  <a:pt x="1190" y="80"/>
                  <a:pt x="1190" y="80"/>
                </a:cubicBezTo>
                <a:cubicBezTo>
                  <a:pt x="1192" y="81"/>
                  <a:pt x="1195" y="82"/>
                  <a:pt x="1197" y="83"/>
                </a:cubicBezTo>
                <a:cubicBezTo>
                  <a:pt x="1200" y="85"/>
                  <a:pt x="1202" y="86"/>
                  <a:pt x="1204" y="88"/>
                </a:cubicBezTo>
                <a:cubicBezTo>
                  <a:pt x="1206" y="90"/>
                  <a:pt x="1208" y="92"/>
                  <a:pt x="1209" y="94"/>
                </a:cubicBezTo>
                <a:cubicBezTo>
                  <a:pt x="1210" y="97"/>
                  <a:pt x="1211" y="100"/>
                  <a:pt x="1211" y="104"/>
                </a:cubicBezTo>
                <a:cubicBezTo>
                  <a:pt x="1211" y="109"/>
                  <a:pt x="1210" y="114"/>
                  <a:pt x="1208" y="119"/>
                </a:cubicBezTo>
                <a:cubicBezTo>
                  <a:pt x="1205" y="123"/>
                  <a:pt x="1202" y="126"/>
                  <a:pt x="1198" y="129"/>
                </a:cubicBezTo>
                <a:cubicBezTo>
                  <a:pt x="1195" y="132"/>
                  <a:pt x="1190" y="134"/>
                  <a:pt x="1185" y="135"/>
                </a:cubicBezTo>
                <a:cubicBezTo>
                  <a:pt x="1180" y="137"/>
                  <a:pt x="1175" y="137"/>
                  <a:pt x="1169" y="137"/>
                </a:cubicBezTo>
                <a:cubicBezTo>
                  <a:pt x="1164" y="137"/>
                  <a:pt x="1159" y="137"/>
                  <a:pt x="1154" y="136"/>
                </a:cubicBezTo>
                <a:cubicBezTo>
                  <a:pt x="1150" y="135"/>
                  <a:pt x="1146" y="134"/>
                  <a:pt x="1143" y="133"/>
                </a:cubicBezTo>
                <a:cubicBezTo>
                  <a:pt x="1143" y="130"/>
                  <a:pt x="1143" y="127"/>
                  <a:pt x="1144" y="125"/>
                </a:cubicBezTo>
                <a:cubicBezTo>
                  <a:pt x="1145" y="123"/>
                  <a:pt x="1146" y="120"/>
                  <a:pt x="1147" y="118"/>
                </a:cubicBezTo>
                <a:cubicBezTo>
                  <a:pt x="1150" y="119"/>
                  <a:pt x="1154" y="120"/>
                  <a:pt x="1158" y="121"/>
                </a:cubicBezTo>
                <a:cubicBezTo>
                  <a:pt x="1163" y="122"/>
                  <a:pt x="1167" y="122"/>
                  <a:pt x="1170" y="122"/>
                </a:cubicBezTo>
                <a:cubicBezTo>
                  <a:pt x="1173" y="122"/>
                  <a:pt x="1176" y="122"/>
                  <a:pt x="1179" y="122"/>
                </a:cubicBezTo>
                <a:cubicBezTo>
                  <a:pt x="1181" y="121"/>
                  <a:pt x="1184" y="120"/>
                  <a:pt x="1186" y="119"/>
                </a:cubicBezTo>
                <a:cubicBezTo>
                  <a:pt x="1188" y="118"/>
                  <a:pt x="1189" y="116"/>
                  <a:pt x="1190" y="114"/>
                </a:cubicBezTo>
                <a:cubicBezTo>
                  <a:pt x="1192" y="112"/>
                  <a:pt x="1192" y="110"/>
                  <a:pt x="1192" y="107"/>
                </a:cubicBezTo>
                <a:cubicBezTo>
                  <a:pt x="1192" y="103"/>
                  <a:pt x="1191" y="100"/>
                  <a:pt x="1189" y="99"/>
                </a:cubicBezTo>
                <a:cubicBezTo>
                  <a:pt x="1187" y="97"/>
                  <a:pt x="1184" y="95"/>
                  <a:pt x="1180" y="93"/>
                </a:cubicBezTo>
                <a:lnTo>
                  <a:pt x="1174" y="91"/>
                </a:lnTo>
                <a:close/>
                <a:moveTo>
                  <a:pt x="1253" y="91"/>
                </a:moveTo>
                <a:cubicBezTo>
                  <a:pt x="1251" y="90"/>
                  <a:pt x="1249" y="89"/>
                  <a:pt x="1247" y="88"/>
                </a:cubicBezTo>
                <a:cubicBezTo>
                  <a:pt x="1245" y="87"/>
                  <a:pt x="1243" y="86"/>
                  <a:pt x="1242" y="84"/>
                </a:cubicBezTo>
                <a:cubicBezTo>
                  <a:pt x="1240" y="82"/>
                  <a:pt x="1238" y="80"/>
                  <a:pt x="1237" y="77"/>
                </a:cubicBezTo>
                <a:cubicBezTo>
                  <a:pt x="1236" y="75"/>
                  <a:pt x="1236" y="72"/>
                  <a:pt x="1236" y="68"/>
                </a:cubicBezTo>
                <a:cubicBezTo>
                  <a:pt x="1236" y="63"/>
                  <a:pt x="1236" y="59"/>
                  <a:pt x="1238" y="56"/>
                </a:cubicBezTo>
                <a:cubicBezTo>
                  <a:pt x="1240" y="52"/>
                  <a:pt x="1243" y="49"/>
                  <a:pt x="1246" y="47"/>
                </a:cubicBezTo>
                <a:cubicBezTo>
                  <a:pt x="1249" y="44"/>
                  <a:pt x="1253" y="42"/>
                  <a:pt x="1258" y="41"/>
                </a:cubicBezTo>
                <a:cubicBezTo>
                  <a:pt x="1262" y="40"/>
                  <a:pt x="1267" y="39"/>
                  <a:pt x="1273" y="39"/>
                </a:cubicBezTo>
                <a:cubicBezTo>
                  <a:pt x="1278" y="39"/>
                  <a:pt x="1283" y="39"/>
                  <a:pt x="1287" y="41"/>
                </a:cubicBezTo>
                <a:cubicBezTo>
                  <a:pt x="1292" y="42"/>
                  <a:pt x="1295" y="43"/>
                  <a:pt x="1298" y="44"/>
                </a:cubicBezTo>
                <a:cubicBezTo>
                  <a:pt x="1297" y="49"/>
                  <a:pt x="1295" y="54"/>
                  <a:pt x="1293" y="58"/>
                </a:cubicBezTo>
                <a:cubicBezTo>
                  <a:pt x="1291" y="57"/>
                  <a:pt x="1288" y="56"/>
                  <a:pt x="1284" y="55"/>
                </a:cubicBezTo>
                <a:cubicBezTo>
                  <a:pt x="1280" y="54"/>
                  <a:pt x="1276" y="53"/>
                  <a:pt x="1272" y="53"/>
                </a:cubicBezTo>
                <a:cubicBezTo>
                  <a:pt x="1267" y="53"/>
                  <a:pt x="1263" y="54"/>
                  <a:pt x="1259" y="56"/>
                </a:cubicBezTo>
                <a:cubicBezTo>
                  <a:pt x="1256" y="58"/>
                  <a:pt x="1254" y="61"/>
                  <a:pt x="1254" y="66"/>
                </a:cubicBezTo>
                <a:cubicBezTo>
                  <a:pt x="1254" y="68"/>
                  <a:pt x="1255" y="71"/>
                  <a:pt x="1257" y="73"/>
                </a:cubicBezTo>
                <a:cubicBezTo>
                  <a:pt x="1258" y="75"/>
                  <a:pt x="1261" y="76"/>
                  <a:pt x="1265" y="78"/>
                </a:cubicBezTo>
                <a:cubicBezTo>
                  <a:pt x="1269" y="80"/>
                  <a:pt x="1269" y="80"/>
                  <a:pt x="1269" y="80"/>
                </a:cubicBezTo>
                <a:cubicBezTo>
                  <a:pt x="1272" y="81"/>
                  <a:pt x="1274" y="82"/>
                  <a:pt x="1277" y="83"/>
                </a:cubicBezTo>
                <a:cubicBezTo>
                  <a:pt x="1279" y="85"/>
                  <a:pt x="1281" y="86"/>
                  <a:pt x="1283" y="88"/>
                </a:cubicBezTo>
                <a:cubicBezTo>
                  <a:pt x="1285" y="90"/>
                  <a:pt x="1287" y="92"/>
                  <a:pt x="1288" y="94"/>
                </a:cubicBezTo>
                <a:cubicBezTo>
                  <a:pt x="1290" y="97"/>
                  <a:pt x="1290" y="100"/>
                  <a:pt x="1290" y="104"/>
                </a:cubicBezTo>
                <a:cubicBezTo>
                  <a:pt x="1290" y="109"/>
                  <a:pt x="1289" y="114"/>
                  <a:pt x="1287" y="119"/>
                </a:cubicBezTo>
                <a:cubicBezTo>
                  <a:pt x="1285" y="123"/>
                  <a:pt x="1282" y="126"/>
                  <a:pt x="1278" y="129"/>
                </a:cubicBezTo>
                <a:cubicBezTo>
                  <a:pt x="1274" y="132"/>
                  <a:pt x="1270" y="134"/>
                  <a:pt x="1265" y="135"/>
                </a:cubicBezTo>
                <a:cubicBezTo>
                  <a:pt x="1259" y="137"/>
                  <a:pt x="1254" y="137"/>
                  <a:pt x="1248" y="137"/>
                </a:cubicBezTo>
                <a:cubicBezTo>
                  <a:pt x="1243" y="137"/>
                  <a:pt x="1238" y="137"/>
                  <a:pt x="1234" y="136"/>
                </a:cubicBezTo>
                <a:cubicBezTo>
                  <a:pt x="1229" y="135"/>
                  <a:pt x="1225" y="134"/>
                  <a:pt x="1222" y="133"/>
                </a:cubicBezTo>
                <a:cubicBezTo>
                  <a:pt x="1222" y="130"/>
                  <a:pt x="1223" y="127"/>
                  <a:pt x="1224" y="125"/>
                </a:cubicBezTo>
                <a:cubicBezTo>
                  <a:pt x="1224" y="123"/>
                  <a:pt x="1225" y="120"/>
                  <a:pt x="1227" y="118"/>
                </a:cubicBezTo>
                <a:cubicBezTo>
                  <a:pt x="1230" y="119"/>
                  <a:pt x="1233" y="120"/>
                  <a:pt x="1238" y="121"/>
                </a:cubicBezTo>
                <a:cubicBezTo>
                  <a:pt x="1242" y="122"/>
                  <a:pt x="1246" y="122"/>
                  <a:pt x="1250" y="122"/>
                </a:cubicBezTo>
                <a:cubicBezTo>
                  <a:pt x="1253" y="122"/>
                  <a:pt x="1256" y="122"/>
                  <a:pt x="1258" y="122"/>
                </a:cubicBezTo>
                <a:cubicBezTo>
                  <a:pt x="1261" y="121"/>
                  <a:pt x="1263" y="120"/>
                  <a:pt x="1265" y="119"/>
                </a:cubicBezTo>
                <a:cubicBezTo>
                  <a:pt x="1267" y="118"/>
                  <a:pt x="1269" y="116"/>
                  <a:pt x="1270" y="114"/>
                </a:cubicBezTo>
                <a:cubicBezTo>
                  <a:pt x="1271" y="112"/>
                  <a:pt x="1272" y="110"/>
                  <a:pt x="1272" y="107"/>
                </a:cubicBezTo>
                <a:cubicBezTo>
                  <a:pt x="1272" y="103"/>
                  <a:pt x="1271" y="100"/>
                  <a:pt x="1268" y="99"/>
                </a:cubicBezTo>
                <a:cubicBezTo>
                  <a:pt x="1266" y="97"/>
                  <a:pt x="1263" y="95"/>
                  <a:pt x="1259" y="93"/>
                </a:cubicBezTo>
                <a:lnTo>
                  <a:pt x="1253" y="91"/>
                </a:lnTo>
                <a:close/>
                <a:moveTo>
                  <a:pt x="1326" y="56"/>
                </a:moveTo>
                <a:cubicBezTo>
                  <a:pt x="1315" y="56"/>
                  <a:pt x="1315" y="56"/>
                  <a:pt x="1315" y="56"/>
                </a:cubicBezTo>
                <a:cubicBezTo>
                  <a:pt x="1315" y="53"/>
                  <a:pt x="1315" y="51"/>
                  <a:pt x="1315" y="48"/>
                </a:cubicBezTo>
                <a:cubicBezTo>
                  <a:pt x="1316" y="46"/>
                  <a:pt x="1316" y="44"/>
                  <a:pt x="1317" y="41"/>
                </a:cubicBezTo>
                <a:cubicBezTo>
                  <a:pt x="1347" y="41"/>
                  <a:pt x="1347" y="41"/>
                  <a:pt x="1347" y="41"/>
                </a:cubicBezTo>
                <a:cubicBezTo>
                  <a:pt x="1330" y="135"/>
                  <a:pt x="1330" y="135"/>
                  <a:pt x="1330" y="135"/>
                </a:cubicBezTo>
                <a:cubicBezTo>
                  <a:pt x="1329" y="135"/>
                  <a:pt x="1327" y="135"/>
                  <a:pt x="1326" y="135"/>
                </a:cubicBezTo>
                <a:cubicBezTo>
                  <a:pt x="1324" y="136"/>
                  <a:pt x="1322" y="136"/>
                  <a:pt x="1321" y="136"/>
                </a:cubicBezTo>
                <a:cubicBezTo>
                  <a:pt x="1320" y="136"/>
                  <a:pt x="1318" y="136"/>
                  <a:pt x="1317" y="135"/>
                </a:cubicBezTo>
                <a:cubicBezTo>
                  <a:pt x="1315" y="135"/>
                  <a:pt x="1314" y="135"/>
                  <a:pt x="1312" y="135"/>
                </a:cubicBezTo>
                <a:lnTo>
                  <a:pt x="1326" y="56"/>
                </a:lnTo>
                <a:close/>
                <a:moveTo>
                  <a:pt x="1326" y="22"/>
                </a:moveTo>
                <a:cubicBezTo>
                  <a:pt x="1326" y="18"/>
                  <a:pt x="1326" y="15"/>
                  <a:pt x="1327" y="12"/>
                </a:cubicBezTo>
                <a:cubicBezTo>
                  <a:pt x="1328" y="8"/>
                  <a:pt x="1328" y="5"/>
                  <a:pt x="1329" y="2"/>
                </a:cubicBezTo>
                <a:cubicBezTo>
                  <a:pt x="1331" y="2"/>
                  <a:pt x="1333" y="1"/>
                  <a:pt x="1335" y="1"/>
                </a:cubicBezTo>
                <a:cubicBezTo>
                  <a:pt x="1337" y="1"/>
                  <a:pt x="1339" y="1"/>
                  <a:pt x="1340" y="1"/>
                </a:cubicBezTo>
                <a:cubicBezTo>
                  <a:pt x="1342" y="1"/>
                  <a:pt x="1343" y="1"/>
                  <a:pt x="1345" y="1"/>
                </a:cubicBezTo>
                <a:cubicBezTo>
                  <a:pt x="1347" y="1"/>
                  <a:pt x="1349" y="2"/>
                  <a:pt x="1350" y="2"/>
                </a:cubicBezTo>
                <a:cubicBezTo>
                  <a:pt x="1350" y="5"/>
                  <a:pt x="1350" y="9"/>
                  <a:pt x="1349" y="12"/>
                </a:cubicBezTo>
                <a:cubicBezTo>
                  <a:pt x="1349" y="15"/>
                  <a:pt x="1348" y="19"/>
                  <a:pt x="1347" y="22"/>
                </a:cubicBezTo>
                <a:cubicBezTo>
                  <a:pt x="1345" y="22"/>
                  <a:pt x="1343" y="22"/>
                  <a:pt x="1341" y="22"/>
                </a:cubicBezTo>
                <a:cubicBezTo>
                  <a:pt x="1339" y="22"/>
                  <a:pt x="1338" y="22"/>
                  <a:pt x="1336" y="22"/>
                </a:cubicBezTo>
                <a:cubicBezTo>
                  <a:pt x="1335" y="22"/>
                  <a:pt x="1333" y="22"/>
                  <a:pt x="1331" y="22"/>
                </a:cubicBezTo>
                <a:cubicBezTo>
                  <a:pt x="1329" y="22"/>
                  <a:pt x="1328" y="22"/>
                  <a:pt x="1326" y="22"/>
                </a:cubicBezTo>
                <a:close/>
                <a:moveTo>
                  <a:pt x="1378" y="38"/>
                </a:moveTo>
                <a:cubicBezTo>
                  <a:pt x="1379" y="32"/>
                  <a:pt x="1380" y="26"/>
                  <a:pt x="1380" y="21"/>
                </a:cubicBezTo>
                <a:cubicBezTo>
                  <a:pt x="1381" y="16"/>
                  <a:pt x="1381" y="11"/>
                  <a:pt x="1381" y="8"/>
                </a:cubicBezTo>
                <a:cubicBezTo>
                  <a:pt x="1381" y="6"/>
                  <a:pt x="1381" y="5"/>
                  <a:pt x="1381" y="4"/>
                </a:cubicBezTo>
                <a:cubicBezTo>
                  <a:pt x="1381" y="3"/>
                  <a:pt x="1381" y="2"/>
                  <a:pt x="1381" y="1"/>
                </a:cubicBezTo>
                <a:cubicBezTo>
                  <a:pt x="1383" y="1"/>
                  <a:pt x="1384" y="0"/>
                  <a:pt x="1386" y="0"/>
                </a:cubicBezTo>
                <a:cubicBezTo>
                  <a:pt x="1388" y="0"/>
                  <a:pt x="1390" y="0"/>
                  <a:pt x="1391" y="0"/>
                </a:cubicBezTo>
                <a:cubicBezTo>
                  <a:pt x="1392" y="0"/>
                  <a:pt x="1394" y="0"/>
                  <a:pt x="1395" y="0"/>
                </a:cubicBezTo>
                <a:cubicBezTo>
                  <a:pt x="1397" y="0"/>
                  <a:pt x="1398" y="0"/>
                  <a:pt x="1399" y="1"/>
                </a:cubicBezTo>
                <a:cubicBezTo>
                  <a:pt x="1400" y="2"/>
                  <a:pt x="1400" y="3"/>
                  <a:pt x="1400" y="4"/>
                </a:cubicBezTo>
                <a:cubicBezTo>
                  <a:pt x="1400" y="5"/>
                  <a:pt x="1400" y="6"/>
                  <a:pt x="1400" y="7"/>
                </a:cubicBezTo>
                <a:cubicBezTo>
                  <a:pt x="1400" y="10"/>
                  <a:pt x="1400" y="14"/>
                  <a:pt x="1399" y="18"/>
                </a:cubicBezTo>
                <a:cubicBezTo>
                  <a:pt x="1398" y="23"/>
                  <a:pt x="1398" y="27"/>
                  <a:pt x="1397" y="31"/>
                </a:cubicBezTo>
                <a:cubicBezTo>
                  <a:pt x="1393" y="55"/>
                  <a:pt x="1393" y="55"/>
                  <a:pt x="1393" y="55"/>
                </a:cubicBezTo>
                <a:cubicBezTo>
                  <a:pt x="1394" y="53"/>
                  <a:pt x="1396" y="51"/>
                  <a:pt x="1398" y="49"/>
                </a:cubicBezTo>
                <a:cubicBezTo>
                  <a:pt x="1400" y="47"/>
                  <a:pt x="1402" y="45"/>
                  <a:pt x="1404" y="44"/>
                </a:cubicBezTo>
                <a:cubicBezTo>
                  <a:pt x="1407" y="42"/>
                  <a:pt x="1410" y="41"/>
                  <a:pt x="1413" y="40"/>
                </a:cubicBezTo>
                <a:cubicBezTo>
                  <a:pt x="1416" y="39"/>
                  <a:pt x="1419" y="39"/>
                  <a:pt x="1423" y="39"/>
                </a:cubicBezTo>
                <a:cubicBezTo>
                  <a:pt x="1431" y="39"/>
                  <a:pt x="1438" y="42"/>
                  <a:pt x="1443" y="48"/>
                </a:cubicBezTo>
                <a:cubicBezTo>
                  <a:pt x="1448" y="54"/>
                  <a:pt x="1450" y="62"/>
                  <a:pt x="1450" y="73"/>
                </a:cubicBezTo>
                <a:cubicBezTo>
                  <a:pt x="1450" y="81"/>
                  <a:pt x="1449" y="90"/>
                  <a:pt x="1446" y="97"/>
                </a:cubicBezTo>
                <a:cubicBezTo>
                  <a:pt x="1444" y="105"/>
                  <a:pt x="1440" y="112"/>
                  <a:pt x="1435" y="118"/>
                </a:cubicBezTo>
                <a:cubicBezTo>
                  <a:pt x="1429" y="124"/>
                  <a:pt x="1423" y="129"/>
                  <a:pt x="1415" y="132"/>
                </a:cubicBezTo>
                <a:cubicBezTo>
                  <a:pt x="1407" y="135"/>
                  <a:pt x="1397" y="137"/>
                  <a:pt x="1386" y="137"/>
                </a:cubicBezTo>
                <a:cubicBezTo>
                  <a:pt x="1382" y="137"/>
                  <a:pt x="1377" y="137"/>
                  <a:pt x="1373" y="136"/>
                </a:cubicBezTo>
                <a:cubicBezTo>
                  <a:pt x="1368" y="135"/>
                  <a:pt x="1364" y="134"/>
                  <a:pt x="1361" y="133"/>
                </a:cubicBezTo>
                <a:lnTo>
                  <a:pt x="1378" y="38"/>
                </a:lnTo>
                <a:close/>
                <a:moveTo>
                  <a:pt x="1381" y="121"/>
                </a:moveTo>
                <a:cubicBezTo>
                  <a:pt x="1382" y="121"/>
                  <a:pt x="1384" y="121"/>
                  <a:pt x="1386" y="122"/>
                </a:cubicBezTo>
                <a:cubicBezTo>
                  <a:pt x="1388" y="122"/>
                  <a:pt x="1390" y="122"/>
                  <a:pt x="1392" y="122"/>
                </a:cubicBezTo>
                <a:cubicBezTo>
                  <a:pt x="1397" y="122"/>
                  <a:pt x="1402" y="121"/>
                  <a:pt x="1407" y="119"/>
                </a:cubicBezTo>
                <a:cubicBezTo>
                  <a:pt x="1412" y="116"/>
                  <a:pt x="1416" y="113"/>
                  <a:pt x="1420" y="109"/>
                </a:cubicBezTo>
                <a:cubicBezTo>
                  <a:pt x="1423" y="105"/>
                  <a:pt x="1426" y="100"/>
                  <a:pt x="1428" y="94"/>
                </a:cubicBezTo>
                <a:cubicBezTo>
                  <a:pt x="1430" y="89"/>
                  <a:pt x="1431" y="83"/>
                  <a:pt x="1431" y="76"/>
                </a:cubicBezTo>
                <a:cubicBezTo>
                  <a:pt x="1431" y="69"/>
                  <a:pt x="1430" y="64"/>
                  <a:pt x="1427" y="60"/>
                </a:cubicBezTo>
                <a:cubicBezTo>
                  <a:pt x="1424" y="57"/>
                  <a:pt x="1420" y="55"/>
                  <a:pt x="1415" y="55"/>
                </a:cubicBezTo>
                <a:cubicBezTo>
                  <a:pt x="1411" y="55"/>
                  <a:pt x="1408" y="55"/>
                  <a:pt x="1405" y="57"/>
                </a:cubicBezTo>
                <a:cubicBezTo>
                  <a:pt x="1403" y="58"/>
                  <a:pt x="1400" y="60"/>
                  <a:pt x="1397" y="63"/>
                </a:cubicBezTo>
                <a:cubicBezTo>
                  <a:pt x="1395" y="66"/>
                  <a:pt x="1393" y="70"/>
                  <a:pt x="1391" y="75"/>
                </a:cubicBezTo>
                <a:cubicBezTo>
                  <a:pt x="1389" y="79"/>
                  <a:pt x="1387" y="85"/>
                  <a:pt x="1386" y="92"/>
                </a:cubicBezTo>
                <a:lnTo>
                  <a:pt x="1381" y="121"/>
                </a:lnTo>
                <a:close/>
                <a:moveTo>
                  <a:pt x="1477" y="39"/>
                </a:moveTo>
                <a:cubicBezTo>
                  <a:pt x="1479" y="32"/>
                  <a:pt x="1480" y="26"/>
                  <a:pt x="1480" y="21"/>
                </a:cubicBezTo>
                <a:cubicBezTo>
                  <a:pt x="1481" y="16"/>
                  <a:pt x="1481" y="11"/>
                  <a:pt x="1481" y="8"/>
                </a:cubicBezTo>
                <a:cubicBezTo>
                  <a:pt x="1481" y="6"/>
                  <a:pt x="1481" y="5"/>
                  <a:pt x="1481" y="4"/>
                </a:cubicBezTo>
                <a:cubicBezTo>
                  <a:pt x="1481" y="3"/>
                  <a:pt x="1481" y="2"/>
                  <a:pt x="1481" y="1"/>
                </a:cubicBezTo>
                <a:cubicBezTo>
                  <a:pt x="1483" y="1"/>
                  <a:pt x="1484" y="0"/>
                  <a:pt x="1486" y="0"/>
                </a:cubicBezTo>
                <a:cubicBezTo>
                  <a:pt x="1488" y="0"/>
                  <a:pt x="1490" y="0"/>
                  <a:pt x="1491" y="0"/>
                </a:cubicBezTo>
                <a:cubicBezTo>
                  <a:pt x="1492" y="0"/>
                  <a:pt x="1494" y="0"/>
                  <a:pt x="1495" y="0"/>
                </a:cubicBezTo>
                <a:cubicBezTo>
                  <a:pt x="1497" y="0"/>
                  <a:pt x="1498" y="1"/>
                  <a:pt x="1499" y="1"/>
                </a:cubicBezTo>
                <a:cubicBezTo>
                  <a:pt x="1500" y="2"/>
                  <a:pt x="1500" y="3"/>
                  <a:pt x="1500" y="4"/>
                </a:cubicBezTo>
                <a:cubicBezTo>
                  <a:pt x="1500" y="5"/>
                  <a:pt x="1500" y="6"/>
                  <a:pt x="1500" y="8"/>
                </a:cubicBezTo>
                <a:cubicBezTo>
                  <a:pt x="1500" y="9"/>
                  <a:pt x="1500" y="11"/>
                  <a:pt x="1500" y="12"/>
                </a:cubicBezTo>
                <a:cubicBezTo>
                  <a:pt x="1499" y="14"/>
                  <a:pt x="1499" y="16"/>
                  <a:pt x="1499" y="18"/>
                </a:cubicBezTo>
                <a:cubicBezTo>
                  <a:pt x="1499" y="20"/>
                  <a:pt x="1498" y="23"/>
                  <a:pt x="1498" y="25"/>
                </a:cubicBezTo>
                <a:cubicBezTo>
                  <a:pt x="1498" y="27"/>
                  <a:pt x="1497" y="29"/>
                  <a:pt x="1497" y="31"/>
                </a:cubicBezTo>
                <a:cubicBezTo>
                  <a:pt x="1483" y="108"/>
                  <a:pt x="1483" y="108"/>
                  <a:pt x="1483" y="108"/>
                </a:cubicBezTo>
                <a:cubicBezTo>
                  <a:pt x="1482" y="110"/>
                  <a:pt x="1482" y="112"/>
                  <a:pt x="1482" y="113"/>
                </a:cubicBezTo>
                <a:cubicBezTo>
                  <a:pt x="1482" y="115"/>
                  <a:pt x="1482" y="117"/>
                  <a:pt x="1483" y="118"/>
                </a:cubicBezTo>
                <a:cubicBezTo>
                  <a:pt x="1483" y="119"/>
                  <a:pt x="1484" y="120"/>
                  <a:pt x="1485" y="120"/>
                </a:cubicBezTo>
                <a:cubicBezTo>
                  <a:pt x="1486" y="121"/>
                  <a:pt x="1487" y="121"/>
                  <a:pt x="1488" y="122"/>
                </a:cubicBezTo>
                <a:cubicBezTo>
                  <a:pt x="1489" y="122"/>
                  <a:pt x="1490" y="122"/>
                  <a:pt x="1491" y="122"/>
                </a:cubicBezTo>
                <a:cubicBezTo>
                  <a:pt x="1492" y="122"/>
                  <a:pt x="1493" y="122"/>
                  <a:pt x="1495" y="121"/>
                </a:cubicBezTo>
                <a:cubicBezTo>
                  <a:pt x="1496" y="121"/>
                  <a:pt x="1497" y="121"/>
                  <a:pt x="1498" y="121"/>
                </a:cubicBezTo>
                <a:cubicBezTo>
                  <a:pt x="1499" y="124"/>
                  <a:pt x="1500" y="128"/>
                  <a:pt x="1500" y="132"/>
                </a:cubicBezTo>
                <a:cubicBezTo>
                  <a:pt x="1500" y="132"/>
                  <a:pt x="1500" y="133"/>
                  <a:pt x="1500" y="133"/>
                </a:cubicBezTo>
                <a:cubicBezTo>
                  <a:pt x="1500" y="134"/>
                  <a:pt x="1500" y="134"/>
                  <a:pt x="1500" y="134"/>
                </a:cubicBezTo>
                <a:cubicBezTo>
                  <a:pt x="1498" y="135"/>
                  <a:pt x="1496" y="136"/>
                  <a:pt x="1493" y="136"/>
                </a:cubicBezTo>
                <a:cubicBezTo>
                  <a:pt x="1490" y="136"/>
                  <a:pt x="1488" y="136"/>
                  <a:pt x="1485" y="136"/>
                </a:cubicBezTo>
                <a:cubicBezTo>
                  <a:pt x="1482" y="136"/>
                  <a:pt x="1479" y="136"/>
                  <a:pt x="1476" y="135"/>
                </a:cubicBezTo>
                <a:cubicBezTo>
                  <a:pt x="1474" y="135"/>
                  <a:pt x="1472" y="134"/>
                  <a:pt x="1470" y="132"/>
                </a:cubicBezTo>
                <a:cubicBezTo>
                  <a:pt x="1468" y="131"/>
                  <a:pt x="1466" y="128"/>
                  <a:pt x="1465" y="126"/>
                </a:cubicBezTo>
                <a:cubicBezTo>
                  <a:pt x="1464" y="123"/>
                  <a:pt x="1464" y="120"/>
                  <a:pt x="1464" y="116"/>
                </a:cubicBezTo>
                <a:cubicBezTo>
                  <a:pt x="1464" y="114"/>
                  <a:pt x="1464" y="111"/>
                  <a:pt x="1464" y="109"/>
                </a:cubicBezTo>
                <a:cubicBezTo>
                  <a:pt x="1465" y="106"/>
                  <a:pt x="1465" y="104"/>
                  <a:pt x="1466" y="101"/>
                </a:cubicBezTo>
                <a:lnTo>
                  <a:pt x="1477" y="39"/>
                </a:lnTo>
                <a:close/>
                <a:moveTo>
                  <a:pt x="1532" y="98"/>
                </a:moveTo>
                <a:cubicBezTo>
                  <a:pt x="1533" y="106"/>
                  <a:pt x="1535" y="112"/>
                  <a:pt x="1538" y="116"/>
                </a:cubicBezTo>
                <a:cubicBezTo>
                  <a:pt x="1542" y="120"/>
                  <a:pt x="1548" y="122"/>
                  <a:pt x="1556" y="122"/>
                </a:cubicBezTo>
                <a:cubicBezTo>
                  <a:pt x="1561" y="122"/>
                  <a:pt x="1566" y="122"/>
                  <a:pt x="1570" y="121"/>
                </a:cubicBezTo>
                <a:cubicBezTo>
                  <a:pt x="1574" y="120"/>
                  <a:pt x="1578" y="118"/>
                  <a:pt x="1582" y="117"/>
                </a:cubicBezTo>
                <a:cubicBezTo>
                  <a:pt x="1583" y="119"/>
                  <a:pt x="1584" y="121"/>
                  <a:pt x="1584" y="124"/>
                </a:cubicBezTo>
                <a:cubicBezTo>
                  <a:pt x="1585" y="126"/>
                  <a:pt x="1585" y="129"/>
                  <a:pt x="1585" y="131"/>
                </a:cubicBezTo>
                <a:cubicBezTo>
                  <a:pt x="1583" y="132"/>
                  <a:pt x="1581" y="133"/>
                  <a:pt x="1578" y="134"/>
                </a:cubicBezTo>
                <a:cubicBezTo>
                  <a:pt x="1576" y="134"/>
                  <a:pt x="1573" y="135"/>
                  <a:pt x="1570" y="135"/>
                </a:cubicBezTo>
                <a:cubicBezTo>
                  <a:pt x="1567" y="136"/>
                  <a:pt x="1564" y="136"/>
                  <a:pt x="1561" y="137"/>
                </a:cubicBezTo>
                <a:cubicBezTo>
                  <a:pt x="1558" y="137"/>
                  <a:pt x="1556" y="137"/>
                  <a:pt x="1553" y="137"/>
                </a:cubicBezTo>
                <a:cubicBezTo>
                  <a:pt x="1546" y="137"/>
                  <a:pt x="1540" y="136"/>
                  <a:pt x="1535" y="134"/>
                </a:cubicBezTo>
                <a:cubicBezTo>
                  <a:pt x="1530" y="132"/>
                  <a:pt x="1526" y="130"/>
                  <a:pt x="1523" y="127"/>
                </a:cubicBezTo>
                <a:cubicBezTo>
                  <a:pt x="1520" y="123"/>
                  <a:pt x="1518" y="119"/>
                  <a:pt x="1516" y="115"/>
                </a:cubicBezTo>
                <a:cubicBezTo>
                  <a:pt x="1515" y="110"/>
                  <a:pt x="1514" y="105"/>
                  <a:pt x="1514" y="100"/>
                </a:cubicBezTo>
                <a:cubicBezTo>
                  <a:pt x="1514" y="92"/>
                  <a:pt x="1515" y="85"/>
                  <a:pt x="1518" y="78"/>
                </a:cubicBezTo>
                <a:cubicBezTo>
                  <a:pt x="1520" y="70"/>
                  <a:pt x="1524" y="64"/>
                  <a:pt x="1529" y="58"/>
                </a:cubicBezTo>
                <a:cubicBezTo>
                  <a:pt x="1533" y="52"/>
                  <a:pt x="1539" y="48"/>
                  <a:pt x="1545" y="44"/>
                </a:cubicBezTo>
                <a:cubicBezTo>
                  <a:pt x="1552" y="41"/>
                  <a:pt x="1559" y="39"/>
                  <a:pt x="1567" y="39"/>
                </a:cubicBezTo>
                <a:cubicBezTo>
                  <a:pt x="1575" y="39"/>
                  <a:pt x="1582" y="41"/>
                  <a:pt x="1586" y="45"/>
                </a:cubicBezTo>
                <a:cubicBezTo>
                  <a:pt x="1591" y="49"/>
                  <a:pt x="1594" y="54"/>
                  <a:pt x="1594" y="61"/>
                </a:cubicBezTo>
                <a:cubicBezTo>
                  <a:pt x="1594" y="66"/>
                  <a:pt x="1592" y="71"/>
                  <a:pt x="1590" y="75"/>
                </a:cubicBezTo>
                <a:cubicBezTo>
                  <a:pt x="1587" y="79"/>
                  <a:pt x="1583" y="82"/>
                  <a:pt x="1579" y="85"/>
                </a:cubicBezTo>
                <a:cubicBezTo>
                  <a:pt x="1574" y="88"/>
                  <a:pt x="1569" y="90"/>
                  <a:pt x="1562" y="92"/>
                </a:cubicBezTo>
                <a:cubicBezTo>
                  <a:pt x="1556" y="94"/>
                  <a:pt x="1549" y="95"/>
                  <a:pt x="1542" y="96"/>
                </a:cubicBezTo>
                <a:lnTo>
                  <a:pt x="1532" y="98"/>
                </a:lnTo>
                <a:close/>
                <a:moveTo>
                  <a:pt x="1544" y="82"/>
                </a:moveTo>
                <a:cubicBezTo>
                  <a:pt x="1550" y="81"/>
                  <a:pt x="1555" y="80"/>
                  <a:pt x="1559" y="79"/>
                </a:cubicBezTo>
                <a:cubicBezTo>
                  <a:pt x="1563" y="77"/>
                  <a:pt x="1567" y="76"/>
                  <a:pt x="1569" y="74"/>
                </a:cubicBezTo>
                <a:cubicBezTo>
                  <a:pt x="1571" y="72"/>
                  <a:pt x="1573" y="71"/>
                  <a:pt x="1574" y="69"/>
                </a:cubicBezTo>
                <a:cubicBezTo>
                  <a:pt x="1575" y="67"/>
                  <a:pt x="1576" y="65"/>
                  <a:pt x="1576" y="63"/>
                </a:cubicBezTo>
                <a:cubicBezTo>
                  <a:pt x="1576" y="60"/>
                  <a:pt x="1575" y="58"/>
                  <a:pt x="1573" y="56"/>
                </a:cubicBezTo>
                <a:cubicBezTo>
                  <a:pt x="1571" y="54"/>
                  <a:pt x="1568" y="53"/>
                  <a:pt x="1564" y="53"/>
                </a:cubicBezTo>
                <a:cubicBezTo>
                  <a:pt x="1560" y="53"/>
                  <a:pt x="1557" y="54"/>
                  <a:pt x="1553" y="56"/>
                </a:cubicBezTo>
                <a:cubicBezTo>
                  <a:pt x="1550" y="58"/>
                  <a:pt x="1547" y="60"/>
                  <a:pt x="1545" y="63"/>
                </a:cubicBezTo>
                <a:cubicBezTo>
                  <a:pt x="1542" y="66"/>
                  <a:pt x="1540" y="69"/>
                  <a:pt x="1538" y="73"/>
                </a:cubicBezTo>
                <a:cubicBezTo>
                  <a:pt x="1536" y="76"/>
                  <a:pt x="1535" y="80"/>
                  <a:pt x="1534" y="84"/>
                </a:cubicBezTo>
                <a:lnTo>
                  <a:pt x="1544" y="82"/>
                </a:lnTo>
                <a:close/>
              </a:path>
            </a:pathLst>
          </a:custGeom>
          <a:solidFill>
            <a:srgbClr val="FFFFFF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rgbClr val="4D4F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416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Colors to be used in the presentation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40191" y="1634491"/>
            <a:ext cx="3048000" cy="685800"/>
          </a:xfrm>
          <a:prstGeom prst="roundRect">
            <a:avLst/>
          </a:prstGeom>
          <a:solidFill>
            <a:srgbClr val="A7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prstClr val="white"/>
                </a:solidFill>
                <a:cs typeface="Arial" pitchFamily="34" charset="0"/>
              </a:rPr>
              <a:t>RGB - 167.25.48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40191" y="2493645"/>
            <a:ext cx="3048000" cy="685800"/>
          </a:xfrm>
          <a:prstGeom prst="roundRect">
            <a:avLst/>
          </a:prstGeom>
          <a:solidFill>
            <a:srgbClr val="E37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prstClr val="white"/>
                </a:solidFill>
                <a:cs typeface="Arial" pitchFamily="34" charset="0"/>
              </a:rPr>
              <a:t>RGB - 227.114.34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368800" y="1634491"/>
            <a:ext cx="3048000" cy="685800"/>
          </a:xfrm>
          <a:prstGeom prst="roundRect">
            <a:avLst/>
          </a:prstGeom>
          <a:solidFill>
            <a:srgbClr val="C7D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rgbClr val="4D4F53"/>
                </a:solidFill>
                <a:cs typeface="Arial" pitchFamily="34" charset="0"/>
              </a:rPr>
              <a:t>RGB - 199.210.138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368800" y="2493645"/>
            <a:ext cx="3048000" cy="685800"/>
          </a:xfrm>
          <a:prstGeom prst="round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prstClr val="white"/>
                </a:solidFill>
                <a:cs typeface="Arial" pitchFamily="34" charset="0"/>
              </a:rPr>
              <a:t>RGB – 0.102.161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68800" y="3352800"/>
            <a:ext cx="3048000" cy="685800"/>
          </a:xfrm>
          <a:prstGeom prst="roundRect">
            <a:avLst/>
          </a:prstGeom>
          <a:solidFill>
            <a:srgbClr val="4D4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prstClr val="white"/>
                </a:solidFill>
                <a:cs typeface="Arial" pitchFamily="34" charset="0"/>
              </a:rPr>
              <a:t>RGB - 77.79.83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040191" y="3320143"/>
            <a:ext cx="3048000" cy="685800"/>
          </a:xfrm>
          <a:prstGeom prst="roundRect">
            <a:avLst/>
          </a:prstGeom>
          <a:solidFill>
            <a:srgbClr val="830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prstClr val="white"/>
                </a:solidFill>
                <a:cs typeface="Arial" pitchFamily="34" charset="0"/>
              </a:rPr>
              <a:t>RGB - 131.0.81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8222" y="5029200"/>
            <a:ext cx="33986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D4F53"/>
                </a:solidFill>
                <a:cs typeface="Arial" pitchFamily="34" charset="0"/>
              </a:rPr>
              <a:t>Guidelines available at </a:t>
            </a:r>
          </a:p>
          <a:p>
            <a:endParaRPr lang="en-US" sz="1400" dirty="0">
              <a:solidFill>
                <a:srgbClr val="4D4F53"/>
              </a:solidFill>
              <a:cs typeface="Arial" pitchFamily="34" charset="0"/>
            </a:endParaRPr>
          </a:p>
          <a:p>
            <a:r>
              <a:rPr lang="en-US" sz="1400" dirty="0">
                <a:solidFill>
                  <a:srgbClr val="4D4F53"/>
                </a:solidFill>
                <a:cs typeface="Arial" pitchFamily="34" charset="0"/>
              </a:rPr>
              <a:t>PeopleHub &gt; Microsites &gt;Marketing Hub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9879"/>
            <a:ext cx="284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CF02FA9-8CAD-4C87-B028-31481A2E0525}" type="slidenum">
              <a:rPr lang="en-US" smtClean="0">
                <a:solidFill>
                  <a:srgbClr val="4D4F5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D4F5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507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D6A8-F10D-4C7F-BAFE-0A08E2EFD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504EC-4C9F-47E9-84DF-8DA442F4E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08C56-1856-4F99-865C-79F8000F8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7B362-8F63-4989-9A38-CC60AFDB0860}" type="datetimeFigureOut">
              <a:rPr lang="en-US" smtClean="0"/>
              <a:pPr/>
              <a:t>10/12/2021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7F418-78F9-4394-AC67-F53298A01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33A2C-06DE-4E47-B6AC-544BC3A52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F926D-6CF1-499A-8753-8B373AB8B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9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1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2085" y="268957"/>
            <a:ext cx="10972800" cy="6397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2085" y="1123468"/>
            <a:ext cx="10972800" cy="1415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SzPct val="80000"/>
              <a:buFont typeface="Arial" panose="020B0604020202020204" pitchFamily="34" charset="0"/>
              <a:buChar char="–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2544" y="6359879"/>
            <a:ext cx="589856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CF02FA9-8CAD-4C87-B028-31481A2E052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5" descr="D:\MT - Marketing\Corporate\Brand Council\VI\Final Guidelines\MT_Logo_Artwork\Regular_Size\RGB\Positive\MT_Logo_Reg_Full_Pos_RGB.png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9599" y="6412495"/>
            <a:ext cx="1237929" cy="296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46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61" r:id="rId2"/>
    <p:sldLayoutId id="2147483862" r:id="rId3"/>
    <p:sldLayoutId id="2147483863" r:id="rId4"/>
    <p:sldLayoutId id="2147483866" r:id="rId5"/>
    <p:sldLayoutId id="2147483872" r:id="rId6"/>
    <p:sldLayoutId id="2147483871" r:id="rId7"/>
    <p:sldLayoutId id="2147483874" r:id="rId8"/>
  </p:sldLayoutIdLst>
  <p:hf hdr="0" ftr="0" dt="0"/>
  <p:txStyles>
    <p:titleStyle>
      <a:lvl1pPr marL="1588" indent="0" algn="l" defTabSz="914377" rtl="0" eaLnBrk="1" latinLnBrk="0" hangingPunct="1">
        <a:spcBef>
          <a:spcPct val="0"/>
        </a:spcBef>
        <a:buNone/>
        <a:defRPr sz="2700" kern="1200">
          <a:solidFill>
            <a:srgbClr val="6E267B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4D4F53"/>
        </a:buClr>
        <a:buSzPct val="110000"/>
        <a:buFontTx/>
        <a:buNone/>
        <a:defRPr lang="en-US" sz="1800" kern="1200" dirty="0" smtClean="0">
          <a:solidFill>
            <a:srgbClr val="4D4F53"/>
          </a:solidFill>
          <a:latin typeface="Arial" pitchFamily="34" charset="0"/>
          <a:ea typeface="+mn-ea"/>
          <a:cs typeface="Arial" pitchFamily="34" charset="0"/>
        </a:defRPr>
      </a:lvl1pPr>
      <a:lvl2pPr marL="228594" indent="-228594" algn="l" defTabSz="914377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6E267B"/>
        </a:buClr>
        <a:buFont typeface="Wingdings" panose="05000000000000000000" pitchFamily="2" charset="2"/>
        <a:buChar char="§"/>
        <a:defRPr lang="en-US" sz="1600" kern="1200" dirty="0" smtClean="0">
          <a:solidFill>
            <a:srgbClr val="4D4F53"/>
          </a:solidFill>
          <a:latin typeface="Arial" pitchFamily="34" charset="0"/>
          <a:ea typeface="+mn-ea"/>
          <a:cs typeface="Arial" pitchFamily="34" charset="0"/>
        </a:defRPr>
      </a:lvl2pPr>
      <a:lvl3pPr marL="457189" indent="-228594" algn="l" defTabSz="914377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6E267B"/>
        </a:buClr>
        <a:buSzPct val="90000"/>
        <a:buFont typeface="Wingdings" pitchFamily="2" charset="2"/>
        <a:buChar char=""/>
        <a:defRPr lang="en-US" sz="1400" kern="1200" dirty="0" smtClean="0">
          <a:solidFill>
            <a:srgbClr val="4D4F53"/>
          </a:solidFill>
          <a:latin typeface="Arial" pitchFamily="34" charset="0"/>
          <a:ea typeface="+mn-ea"/>
          <a:cs typeface="Arial" pitchFamily="34" charset="0"/>
        </a:defRPr>
      </a:lvl3pPr>
      <a:lvl4pPr marL="685783" indent="-230182" algn="l" defTabSz="914377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6E267B"/>
        </a:buClr>
        <a:buSzPct val="100000"/>
        <a:buFont typeface="Wingdings" pitchFamily="2" charset="2"/>
        <a:buChar char=""/>
        <a:defRPr lang="en-US" sz="1400" kern="1200" dirty="0" smtClean="0">
          <a:solidFill>
            <a:srgbClr val="4D4F53"/>
          </a:solidFill>
          <a:latin typeface="Arial" pitchFamily="34" charset="0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">
          <p15:clr>
            <a:srgbClr val="F26B43"/>
          </p15:clr>
        </p15:guide>
        <p15:guide id="3" pos="54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02FA9-8CAD-4C87-B028-31481A2E052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95400" y="1268760"/>
            <a:ext cx="90225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perform data analysis and visualization on Covid-19 data across the globe  using ETL tools.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extract the meaningful information from the dataset which will help in taking quick and informed decision which will help in preventing further spread of COVID-19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786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85" y="268957"/>
            <a:ext cx="10972800" cy="351731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85" y="908721"/>
            <a:ext cx="10972800" cy="276999"/>
          </a:xfrm>
        </p:spPr>
        <p:txBody>
          <a:bodyPr/>
          <a:lstStyle/>
          <a:p>
            <a:r>
              <a:rPr lang="en-US" dirty="0"/>
              <a:t>5. Executing dataflow in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02FA9-8CAD-4C87-B028-31481A2E052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 descr="Screenshot (63).png"/>
          <p:cNvPicPr>
            <a:picLocks noChangeAspect="1"/>
          </p:cNvPicPr>
          <p:nvPr/>
        </p:nvPicPr>
        <p:blipFill>
          <a:blip r:embed="rId2"/>
          <a:srcRect t="12201" b="4851"/>
          <a:stretch>
            <a:fillRect/>
          </a:stretch>
        </p:blipFill>
        <p:spPr>
          <a:xfrm>
            <a:off x="695400" y="1412776"/>
            <a:ext cx="10344472" cy="48265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85" y="1121523"/>
            <a:ext cx="10972800" cy="984885"/>
          </a:xfrm>
        </p:spPr>
        <p:txBody>
          <a:bodyPr/>
          <a:lstStyle/>
          <a:p>
            <a:r>
              <a:rPr lang="en-US" dirty="0"/>
              <a:t>6. Print the total cases and deaths for different countries:</a:t>
            </a:r>
          </a:p>
          <a:p>
            <a:r>
              <a:rPr lang="en-IN" dirty="0">
                <a:latin typeface="Tahoma" pitchFamily="34" charset="0"/>
                <a:ea typeface="Tahoma" pitchFamily="34" charset="0"/>
                <a:cs typeface="Tahoma" pitchFamily="34" charset="0"/>
              </a:rPr>
              <a:t>spark.sql("select </a:t>
            </a:r>
            <a:r>
              <a:rPr lang="en-IN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location,sum</a:t>
            </a:r>
            <a:r>
              <a:rPr lang="en-IN" dirty="0">
                <a:latin typeface="Tahoma" pitchFamily="34" charset="0"/>
                <a:ea typeface="Tahoma" pitchFamily="34" charset="0"/>
                <a:cs typeface="Tahoma" pitchFamily="34" charset="0"/>
              </a:rPr>
              <a:t>(</a:t>
            </a:r>
            <a:r>
              <a:rPr lang="en-IN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new_cases</a:t>
            </a:r>
            <a:r>
              <a:rPr lang="en-IN" dirty="0">
                <a:latin typeface="Tahoma" pitchFamily="34" charset="0"/>
                <a:ea typeface="Tahoma" pitchFamily="34" charset="0"/>
                <a:cs typeface="Tahoma" pitchFamily="34" charset="0"/>
              </a:rPr>
              <a:t>) AS </a:t>
            </a:r>
            <a:r>
              <a:rPr lang="en-IN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Total_Cases,sum</a:t>
            </a:r>
            <a:r>
              <a:rPr lang="en-IN" dirty="0">
                <a:latin typeface="Tahoma" pitchFamily="34" charset="0"/>
                <a:ea typeface="Tahoma" pitchFamily="34" charset="0"/>
                <a:cs typeface="Tahoma" pitchFamily="34" charset="0"/>
              </a:rPr>
              <a:t>(</a:t>
            </a:r>
            <a:r>
              <a:rPr lang="en-IN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new_deaths</a:t>
            </a:r>
            <a:r>
              <a:rPr lang="en-IN" dirty="0">
                <a:latin typeface="Tahoma" pitchFamily="34" charset="0"/>
                <a:ea typeface="Tahoma" pitchFamily="34" charset="0"/>
                <a:cs typeface="Tahoma" pitchFamily="34" charset="0"/>
              </a:rPr>
              <a:t>) AS </a:t>
            </a:r>
            <a:r>
              <a:rPr lang="en-IN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Total_Deaths</a:t>
            </a:r>
            <a:r>
              <a:rPr lang="en-IN" dirty="0">
                <a:latin typeface="Tahoma" pitchFamily="34" charset="0"/>
                <a:ea typeface="Tahoma" pitchFamily="34" charset="0"/>
                <a:cs typeface="Tahoma" pitchFamily="34" charset="0"/>
              </a:rPr>
              <a:t> from </a:t>
            </a:r>
            <a:r>
              <a:rPr lang="en-IN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casesAndDeath</a:t>
            </a:r>
            <a:r>
              <a:rPr lang="en-IN" dirty="0">
                <a:latin typeface="Tahoma" pitchFamily="34" charset="0"/>
                <a:ea typeface="Tahoma" pitchFamily="34" charset="0"/>
                <a:cs typeface="Tahoma" pitchFamily="34" charset="0"/>
              </a:rPr>
              <a:t> group By location order by location;").show()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02FA9-8CAD-4C87-B028-31481A2E052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t="13407" b="9813"/>
          <a:stretch>
            <a:fillRect/>
          </a:stretch>
        </p:blipFill>
        <p:spPr bwMode="auto">
          <a:xfrm>
            <a:off x="1127448" y="2276872"/>
            <a:ext cx="9048328" cy="390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85" y="268957"/>
            <a:ext cx="10972800" cy="351731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76" y="764704"/>
            <a:ext cx="10972800" cy="1415772"/>
          </a:xfrm>
        </p:spPr>
        <p:txBody>
          <a:bodyPr/>
          <a:lstStyle/>
          <a:p>
            <a:r>
              <a:rPr lang="en-US" dirty="0"/>
              <a:t>7. Display the confirmed cases of different countries between a certain date:</a:t>
            </a:r>
          </a:p>
          <a:p>
            <a:r>
              <a:rPr lang="en-IN" dirty="0"/>
              <a:t>spark.sql("select </a:t>
            </a:r>
            <a:r>
              <a:rPr lang="en-IN" dirty="0" err="1"/>
              <a:t>location,sum</a:t>
            </a:r>
            <a:r>
              <a:rPr lang="en-IN" dirty="0"/>
              <a:t>(</a:t>
            </a:r>
            <a:r>
              <a:rPr lang="en-IN" dirty="0" err="1"/>
              <a:t>new_cases</a:t>
            </a:r>
            <a:r>
              <a:rPr lang="en-IN" dirty="0"/>
              <a:t>) AS </a:t>
            </a:r>
            <a:r>
              <a:rPr lang="en-IN" dirty="0" err="1"/>
              <a:t>Confirmed_Cases</a:t>
            </a:r>
            <a:r>
              <a:rPr lang="en-IN" dirty="0"/>
              <a:t> from </a:t>
            </a:r>
            <a:r>
              <a:rPr lang="en-IN" dirty="0" err="1"/>
              <a:t>casesAndDeath</a:t>
            </a:r>
            <a:r>
              <a:rPr lang="en-IN" dirty="0"/>
              <a:t> where date BETWEEN '2020-10-01' AND '2020-11-30' group By location order by location;").show()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02FA9-8CAD-4C87-B028-31481A2E052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 t="13579" b="5704"/>
          <a:stretch>
            <a:fillRect/>
          </a:stretch>
        </p:blipFill>
        <p:spPr bwMode="auto">
          <a:xfrm>
            <a:off x="983432" y="1916832"/>
            <a:ext cx="9781622" cy="4439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85" y="268957"/>
            <a:ext cx="10972800" cy="20771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85" y="692697"/>
            <a:ext cx="10972800" cy="984885"/>
          </a:xfrm>
        </p:spPr>
        <p:txBody>
          <a:bodyPr/>
          <a:lstStyle/>
          <a:p>
            <a:r>
              <a:rPr lang="en-US" dirty="0"/>
              <a:t>8. Date of first confirmed  case in a particular region:</a:t>
            </a:r>
          </a:p>
          <a:p>
            <a:r>
              <a:rPr lang="en-US" dirty="0"/>
              <a:t>a) </a:t>
            </a:r>
            <a:r>
              <a:rPr lang="en-IN" dirty="0"/>
              <a:t>spark.sql("Select first(date) AS </a:t>
            </a:r>
            <a:r>
              <a:rPr lang="en-IN" dirty="0" err="1"/>
              <a:t>Confirmed_Date</a:t>
            </a:r>
            <a:r>
              <a:rPr lang="en-IN" dirty="0"/>
              <a:t> , location  from </a:t>
            </a:r>
            <a:r>
              <a:rPr lang="en-IN" dirty="0" err="1"/>
              <a:t>casesAndDeath</a:t>
            </a:r>
            <a:r>
              <a:rPr lang="en-IN" dirty="0"/>
              <a:t> group By(location) order by location").show(400)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02FA9-8CAD-4C87-B028-31481A2E052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13407" b="6250"/>
          <a:stretch>
            <a:fillRect/>
          </a:stretch>
        </p:blipFill>
        <p:spPr bwMode="auto">
          <a:xfrm>
            <a:off x="767408" y="1700808"/>
            <a:ext cx="10297144" cy="4651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85" y="268957"/>
            <a:ext cx="10972800" cy="279723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692696"/>
            <a:ext cx="10972800" cy="553998"/>
          </a:xfrm>
        </p:spPr>
        <p:txBody>
          <a:bodyPr/>
          <a:lstStyle/>
          <a:p>
            <a:r>
              <a:rPr lang="en-US" dirty="0"/>
              <a:t>8 b)  </a:t>
            </a:r>
            <a:r>
              <a:rPr lang="en-IN" dirty="0"/>
              <a:t>spark.sql("select first(date) as </a:t>
            </a:r>
            <a:r>
              <a:rPr lang="en-IN" dirty="0" err="1"/>
              <a:t>Confirmed_Date</a:t>
            </a:r>
            <a:r>
              <a:rPr lang="en-IN" dirty="0"/>
              <a:t> from </a:t>
            </a:r>
            <a:r>
              <a:rPr lang="en-IN" dirty="0" err="1"/>
              <a:t>casesAndDeath</a:t>
            </a:r>
            <a:r>
              <a:rPr lang="en-IN" dirty="0"/>
              <a:t> where location='Egypt' AND </a:t>
            </a:r>
            <a:r>
              <a:rPr lang="en-IN" dirty="0" err="1"/>
              <a:t>new_cases</a:t>
            </a:r>
            <a:r>
              <a:rPr lang="en-IN" dirty="0"/>
              <a:t> is not null ").show()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02FA9-8CAD-4C87-B028-31481A2E052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t="13407" b="23594"/>
          <a:stretch>
            <a:fillRect/>
          </a:stretch>
        </p:blipFill>
        <p:spPr bwMode="auto">
          <a:xfrm>
            <a:off x="335360" y="1772816"/>
            <a:ext cx="10368260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85" y="268957"/>
            <a:ext cx="10972800" cy="20771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620688"/>
            <a:ext cx="10972800" cy="984885"/>
          </a:xfrm>
        </p:spPr>
        <p:txBody>
          <a:bodyPr/>
          <a:lstStyle/>
          <a:p>
            <a:r>
              <a:rPr lang="en-US" dirty="0"/>
              <a:t>9. Display Maximum no of cases  reported in a country</a:t>
            </a:r>
          </a:p>
          <a:p>
            <a:r>
              <a:rPr lang="en-IN" dirty="0"/>
              <a:t>spark.sql("select max(</a:t>
            </a:r>
            <a:r>
              <a:rPr lang="en-IN" dirty="0" err="1"/>
              <a:t>new_cases</a:t>
            </a:r>
            <a:r>
              <a:rPr lang="en-IN" dirty="0"/>
              <a:t>) as </a:t>
            </a:r>
            <a:r>
              <a:rPr lang="en-IN" dirty="0" err="1"/>
              <a:t>Maximum_Cases,location</a:t>
            </a:r>
            <a:r>
              <a:rPr lang="en-IN" dirty="0"/>
              <a:t> from </a:t>
            </a:r>
            <a:r>
              <a:rPr lang="en-IN" dirty="0" err="1"/>
              <a:t>casesAndDeath</a:t>
            </a:r>
            <a:r>
              <a:rPr lang="en-IN" dirty="0"/>
              <a:t> group by location order by location").show(400)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02FA9-8CAD-4C87-B028-31481A2E052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t="13407" r="18" b="6250"/>
          <a:stretch>
            <a:fillRect/>
          </a:stretch>
        </p:blipFill>
        <p:spPr bwMode="auto">
          <a:xfrm>
            <a:off x="551384" y="1700808"/>
            <a:ext cx="10369152" cy="468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85" y="268957"/>
            <a:ext cx="10972800" cy="20771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85" y="836713"/>
            <a:ext cx="10972800" cy="1415772"/>
          </a:xfrm>
        </p:spPr>
        <p:txBody>
          <a:bodyPr/>
          <a:lstStyle/>
          <a:p>
            <a:r>
              <a:rPr lang="en-US" dirty="0"/>
              <a:t>10. Graph of critical cases and confirmed cases in a country</a:t>
            </a:r>
          </a:p>
          <a:p>
            <a:r>
              <a:rPr lang="en-US" dirty="0"/>
              <a:t>%</a:t>
            </a:r>
            <a:r>
              <a:rPr lang="en-US" dirty="0" err="1"/>
              <a:t>sql</a:t>
            </a:r>
            <a:endParaRPr lang="en-US" dirty="0"/>
          </a:p>
          <a:p>
            <a:r>
              <a:rPr lang="en-US" dirty="0"/>
              <a:t>select </a:t>
            </a:r>
            <a:r>
              <a:rPr lang="en-US" dirty="0" err="1"/>
              <a:t>casesAndDeath.new_cases,population.critical_patients</a:t>
            </a:r>
            <a:r>
              <a:rPr lang="en-US" dirty="0"/>
              <a:t> from </a:t>
            </a:r>
            <a:r>
              <a:rPr lang="en-US" dirty="0" err="1"/>
              <a:t>casesAndDeath</a:t>
            </a:r>
            <a:r>
              <a:rPr lang="en-US" dirty="0"/>
              <a:t> inner join population on </a:t>
            </a:r>
            <a:r>
              <a:rPr lang="en-US" dirty="0" err="1"/>
              <a:t>casesAndDeath.date</a:t>
            </a:r>
            <a:r>
              <a:rPr lang="en-US" dirty="0"/>
              <a:t>=</a:t>
            </a:r>
            <a:r>
              <a:rPr lang="en-US" dirty="0" err="1"/>
              <a:t>population.date</a:t>
            </a:r>
            <a:r>
              <a:rPr lang="en-US" dirty="0"/>
              <a:t> and </a:t>
            </a:r>
            <a:r>
              <a:rPr lang="en-US" dirty="0" err="1"/>
              <a:t>casesAndDeath.iso_code</a:t>
            </a:r>
            <a:r>
              <a:rPr lang="en-US" dirty="0"/>
              <a:t>=</a:t>
            </a:r>
            <a:r>
              <a:rPr lang="en-US" dirty="0" err="1"/>
              <a:t>population.iso_code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02FA9-8CAD-4C87-B028-31481A2E052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t="12422" b="6250"/>
          <a:stretch>
            <a:fillRect/>
          </a:stretch>
        </p:blipFill>
        <p:spPr bwMode="auto">
          <a:xfrm>
            <a:off x="983432" y="2420888"/>
            <a:ext cx="8424936" cy="383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85" y="268957"/>
            <a:ext cx="10972800" cy="20771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85" y="620688"/>
            <a:ext cx="10972800" cy="1415772"/>
          </a:xfrm>
        </p:spPr>
        <p:txBody>
          <a:bodyPr/>
          <a:lstStyle/>
          <a:p>
            <a:r>
              <a:rPr lang="en-US" dirty="0"/>
              <a:t>11. Graphical representation of people daily </a:t>
            </a:r>
            <a:r>
              <a:rPr lang="en-US" dirty="0" err="1"/>
              <a:t>vaccinatied</a:t>
            </a:r>
            <a:r>
              <a:rPr lang="en-US" dirty="0"/>
              <a:t> and people who are fully vaccinated</a:t>
            </a:r>
          </a:p>
          <a:p>
            <a:r>
              <a:rPr lang="en-US" dirty="0"/>
              <a:t>%</a:t>
            </a:r>
            <a:r>
              <a:rPr lang="en-US" dirty="0" err="1"/>
              <a:t>sql</a:t>
            </a:r>
            <a:endParaRPr lang="en-US" dirty="0"/>
          </a:p>
          <a:p>
            <a:r>
              <a:rPr lang="en-US" dirty="0"/>
              <a:t> select v.location,v.daily_vaccinations,v.people_fully_vaccinated,p.population from vaccination v inner join population p on </a:t>
            </a:r>
            <a:r>
              <a:rPr lang="en-US" dirty="0" err="1"/>
              <a:t>v.date</a:t>
            </a:r>
            <a:r>
              <a:rPr lang="en-US" dirty="0"/>
              <a:t>=</a:t>
            </a:r>
            <a:r>
              <a:rPr lang="en-US" dirty="0" err="1"/>
              <a:t>p.date</a:t>
            </a:r>
            <a:r>
              <a:rPr lang="en-US" dirty="0"/>
              <a:t> and </a:t>
            </a:r>
            <a:r>
              <a:rPr lang="en-US" dirty="0" err="1"/>
              <a:t>v.iso_code</a:t>
            </a:r>
            <a:r>
              <a:rPr lang="en-US" dirty="0"/>
              <a:t>=</a:t>
            </a:r>
            <a:r>
              <a:rPr lang="en-US" dirty="0" err="1"/>
              <a:t>p.iso_code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02FA9-8CAD-4C87-B028-31481A2E052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t="13407" b="6250"/>
          <a:stretch>
            <a:fillRect/>
          </a:stretch>
        </p:blipFill>
        <p:spPr bwMode="auto">
          <a:xfrm>
            <a:off x="551384" y="2060848"/>
            <a:ext cx="9480376" cy="4282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85" y="268957"/>
            <a:ext cx="10972800" cy="20771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85" y="764704"/>
            <a:ext cx="10972800" cy="276999"/>
          </a:xfrm>
        </p:spPr>
        <p:txBody>
          <a:bodyPr/>
          <a:lstStyle/>
          <a:p>
            <a:r>
              <a:rPr lang="en-US" dirty="0"/>
              <a:t>12. </a:t>
            </a:r>
            <a:r>
              <a:rPr lang="en-US" dirty="0" err="1"/>
              <a:t>Covid</a:t>
            </a:r>
            <a:r>
              <a:rPr lang="en-US" dirty="0"/>
              <a:t> 19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02FA9-8CAD-4C87-B028-31481A2E052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Screenshot (88).png"/>
          <p:cNvPicPr>
            <a:picLocks noChangeAspect="1"/>
          </p:cNvPicPr>
          <p:nvPr/>
        </p:nvPicPr>
        <p:blipFill>
          <a:blip r:embed="rId2"/>
          <a:srcRect l="2751" t="18500" r="36416" b="20601"/>
          <a:stretch>
            <a:fillRect/>
          </a:stretch>
        </p:blipFill>
        <p:spPr>
          <a:xfrm>
            <a:off x="1271464" y="1196752"/>
            <a:ext cx="8784976" cy="49468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85" y="268957"/>
            <a:ext cx="10972800" cy="279723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764704"/>
            <a:ext cx="10972800" cy="276999"/>
          </a:xfrm>
        </p:spPr>
        <p:txBody>
          <a:bodyPr/>
          <a:lstStyle/>
          <a:p>
            <a:r>
              <a:rPr lang="en-US" dirty="0"/>
              <a:t>13. Line chart showing Total cases and total deaths by months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02FA9-8CAD-4C87-B028-31481A2E052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 descr="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268760"/>
            <a:ext cx="8870449" cy="50296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02FA9-8CAD-4C87-B028-31481A2E052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TECHNOLOGIES USED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39416" y="1124744"/>
            <a:ext cx="84464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SQL Server Integration Services (SSIS)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Spark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Azure Cloud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Azure SQL 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Azure Blob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Azure Data Factory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Azure Databricks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Power BI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0467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85" y="268957"/>
            <a:ext cx="10972800" cy="279723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692696"/>
            <a:ext cx="10972800" cy="276999"/>
          </a:xfrm>
        </p:spPr>
        <p:txBody>
          <a:bodyPr/>
          <a:lstStyle/>
          <a:p>
            <a:r>
              <a:rPr lang="en-US" dirty="0"/>
              <a:t>14.Geographical map showing cases in different location between certain dates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02FA9-8CAD-4C87-B028-31481A2E052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 descr="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268760"/>
            <a:ext cx="8923794" cy="499153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85" y="268957"/>
            <a:ext cx="10972800" cy="279723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85" y="836712"/>
            <a:ext cx="10972800" cy="276999"/>
          </a:xfrm>
        </p:spPr>
        <p:txBody>
          <a:bodyPr/>
          <a:lstStyle/>
          <a:p>
            <a:r>
              <a:rPr lang="en-US" dirty="0"/>
              <a:t>15.Bar Chart showing new cases and deaths per 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02FA9-8CAD-4C87-B028-31481A2E052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 descr="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340768"/>
            <a:ext cx="8908553" cy="49686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85" y="268957"/>
            <a:ext cx="10972800" cy="279723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85" y="836712"/>
            <a:ext cx="10972800" cy="276999"/>
          </a:xfrm>
        </p:spPr>
        <p:txBody>
          <a:bodyPr/>
          <a:lstStyle/>
          <a:p>
            <a:r>
              <a:rPr lang="en-IN" dirty="0"/>
              <a:t>16. Chart showing Vaccination details of a particular country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02FA9-8CAD-4C87-B028-31481A2E052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 descr="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1412776"/>
            <a:ext cx="7920880" cy="452036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85" y="268957"/>
            <a:ext cx="10972800" cy="20771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85" y="836713"/>
            <a:ext cx="10972800" cy="553998"/>
          </a:xfrm>
        </p:spPr>
        <p:txBody>
          <a:bodyPr/>
          <a:lstStyle/>
          <a:p>
            <a:r>
              <a:rPr lang="en-US" dirty="0"/>
              <a:t>17. Chart showing the total number of cases and critical cases in a particular country according to month and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02FA9-8CAD-4C87-B028-31481A2E052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 descr="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412776"/>
            <a:ext cx="8878070" cy="501439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85" y="268957"/>
            <a:ext cx="10972800" cy="279723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85" y="836713"/>
            <a:ext cx="10972800" cy="276999"/>
          </a:xfrm>
        </p:spPr>
        <p:txBody>
          <a:bodyPr/>
          <a:lstStyle/>
          <a:p>
            <a:r>
              <a:rPr lang="en-US" dirty="0"/>
              <a:t>18. Published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02FA9-8CAD-4C87-B028-31481A2E052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 descr="Screenshot (89).png"/>
          <p:cNvPicPr>
            <a:picLocks noChangeAspect="1"/>
          </p:cNvPicPr>
          <p:nvPr/>
        </p:nvPicPr>
        <p:blipFill>
          <a:blip r:embed="rId2"/>
          <a:srcRect t="10101" b="4851"/>
          <a:stretch>
            <a:fillRect/>
          </a:stretch>
        </p:blipFill>
        <p:spPr>
          <a:xfrm>
            <a:off x="911424" y="1268760"/>
            <a:ext cx="9408368" cy="45009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85" y="268957"/>
            <a:ext cx="10972800" cy="20771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85" y="764704"/>
            <a:ext cx="10972800" cy="276999"/>
          </a:xfrm>
        </p:spPr>
        <p:txBody>
          <a:bodyPr/>
          <a:lstStyle/>
          <a:p>
            <a:r>
              <a:rPr lang="en-US" dirty="0"/>
              <a:t>19. </a:t>
            </a:r>
            <a:r>
              <a:rPr lang="en-US" dirty="0" err="1"/>
              <a:t>Covid</a:t>
            </a:r>
            <a:r>
              <a:rPr lang="en-US" dirty="0"/>
              <a:t> 19 Dashboard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02FA9-8CAD-4C87-B028-31481A2E052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 descr="Screenshot (90).png"/>
          <p:cNvPicPr>
            <a:picLocks noChangeAspect="1"/>
          </p:cNvPicPr>
          <p:nvPr/>
        </p:nvPicPr>
        <p:blipFill>
          <a:blip r:embed="rId2"/>
          <a:srcRect t="12201" b="4851"/>
          <a:stretch>
            <a:fillRect/>
          </a:stretch>
        </p:blipFill>
        <p:spPr>
          <a:xfrm>
            <a:off x="1271464" y="1412776"/>
            <a:ext cx="8951089" cy="417646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286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02FA9-8CAD-4C87-B028-31481A2E052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176328"/>
            <a:ext cx="10972800" cy="639763"/>
          </a:xfrm>
        </p:spPr>
        <p:txBody>
          <a:bodyPr/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CAPABILITIES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3352" y="1124744"/>
            <a:ext cx="9022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+mn-lt"/>
            </a:endParaRPr>
          </a:p>
        </p:txBody>
      </p:sp>
      <p:graphicFrame>
        <p:nvGraphicFramePr>
          <p:cNvPr id="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4098770"/>
              </p:ext>
            </p:extLst>
          </p:nvPr>
        </p:nvGraphicFramePr>
        <p:xfrm>
          <a:off x="767408" y="820537"/>
          <a:ext cx="10684768" cy="5374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0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1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1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96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KOs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FUNCTIONALITY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RELATED QUESTIONS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551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Cleaning</a:t>
                      </a:r>
                      <a:r>
                        <a:rPr lang="en-US" sz="14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and transforming data for processing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SSIS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39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Extract</a:t>
                      </a:r>
                      <a:r>
                        <a:rPr lang="en-US" sz="14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Transform &amp; Load data in SSIS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139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 data with</a:t>
                      </a:r>
                      <a:r>
                        <a:rPr lang="en-US" sz="14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Dataflow Operations &amp; control flow operations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825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Configure and deploy SSIS package 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756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Provisioning</a:t>
                      </a:r>
                      <a:r>
                        <a:rPr lang="en-US" sz="14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deploying   and relational database in Azure Cloud Service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Azure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1,3,4,5,6,7,8,9,10,11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327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Using</a:t>
                      </a:r>
                      <a:r>
                        <a:rPr lang="en-US" sz="14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query relational data in Azure using Data Factory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756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4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storage and processing data in Azure Blob Storage 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756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Executing SSIS packages in Azure Data</a:t>
                      </a:r>
                      <a:r>
                        <a:rPr lang="en-US" sz="14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Bricks, Azure Synapse Analytics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3756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Connect</a:t>
                      </a:r>
                      <a:r>
                        <a:rPr lang="en-US" sz="14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Azure SQL Database and creating data models in Power BI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Power BI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12,13,14,15,16,17,18,19</a:t>
                      </a:r>
                    </a:p>
                    <a:p>
                      <a:pPr algn="ctr"/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1103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Using</a:t>
                      </a:r>
                      <a:r>
                        <a:rPr lang="en-US" sz="14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DAX to create calculated columns , measures 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0449">
                <a:tc>
                  <a:txBody>
                    <a:bodyPr/>
                    <a:lstStyle/>
                    <a:p>
                      <a:r>
                        <a:rPr lang="en-I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effective reports , dashboards</a:t>
                      </a:r>
                      <a:r>
                        <a:rPr lang="en-IN" sz="14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deploy and publish in power BI</a:t>
                      </a:r>
                      <a:endParaRPr lang="en-IN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2359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REPRESENTATION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911424" y="2276872"/>
          <a:ext cx="1564060" cy="3182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864">
                <a:tc>
                  <a:txBody>
                    <a:bodyPr/>
                    <a:lstStyle/>
                    <a:p>
                      <a:r>
                        <a:rPr lang="en-US" dirty="0"/>
                        <a:t>ACD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Iso_code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New_cases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New_deaths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Iso_date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02FA9-8CAD-4C87-B028-31481A2E0525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367808" y="980728"/>
          <a:ext cx="216024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Iso_code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Daily_vaccinations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People_fully_vaccinated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isoDate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184232" y="1484784"/>
          <a:ext cx="216024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Population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Iso_code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Critical_patients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Hosp_patients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New_tests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Positive_rate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population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Aged_65_older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isoDate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13" name="Elbow Connector 12"/>
          <p:cNvCxnSpPr/>
          <p:nvPr/>
        </p:nvCxnSpPr>
        <p:spPr>
          <a:xfrm>
            <a:off x="6456040" y="3645024"/>
            <a:ext cx="1656184" cy="136815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2423592" y="3645024"/>
            <a:ext cx="1944216" cy="158417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85" y="1121523"/>
            <a:ext cx="10972800" cy="651294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Inserting the dataset in the Storage Container in Azure</a:t>
            </a:r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02FA9-8CAD-4C87-B028-31481A2E052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 cstate="print"/>
          <a:srcRect t="13364" b="6898"/>
          <a:stretch>
            <a:fillRect/>
          </a:stretch>
        </p:blipFill>
        <p:spPr bwMode="auto">
          <a:xfrm>
            <a:off x="1127448" y="1556792"/>
            <a:ext cx="943304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85" y="268957"/>
            <a:ext cx="10972800" cy="279723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85" y="908720"/>
            <a:ext cx="10972800" cy="276999"/>
          </a:xfrm>
        </p:spPr>
        <p:txBody>
          <a:bodyPr/>
          <a:lstStyle/>
          <a:p>
            <a:r>
              <a:rPr lang="en-US" dirty="0"/>
              <a:t>2. Taking dataset from the container and placing it in SQL database from SSMS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02FA9-8CAD-4C87-B028-31481A2E052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 descr="Screenshot (68).png"/>
          <p:cNvPicPr>
            <a:picLocks noChangeAspect="1"/>
          </p:cNvPicPr>
          <p:nvPr/>
        </p:nvPicPr>
        <p:blipFill>
          <a:blip r:embed="rId2"/>
          <a:srcRect t="13251" b="6951"/>
          <a:stretch>
            <a:fillRect/>
          </a:stretch>
        </p:blipFill>
        <p:spPr>
          <a:xfrm>
            <a:off x="551384" y="1340768"/>
            <a:ext cx="11064552" cy="49665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85" y="268957"/>
            <a:ext cx="10972800" cy="279723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85" y="908720"/>
            <a:ext cx="10972800" cy="276999"/>
          </a:xfrm>
        </p:spPr>
        <p:txBody>
          <a:bodyPr/>
          <a:lstStyle/>
          <a:p>
            <a:r>
              <a:rPr lang="en-US" dirty="0"/>
              <a:t>3. Executing the package in Azure </a:t>
            </a:r>
            <a:r>
              <a:rPr lang="en-US" dirty="0" err="1"/>
              <a:t>datafactory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02FA9-8CAD-4C87-B028-31481A2E052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Screenshot (45).png"/>
          <p:cNvPicPr>
            <a:picLocks noChangeAspect="1"/>
          </p:cNvPicPr>
          <p:nvPr/>
        </p:nvPicPr>
        <p:blipFill>
          <a:blip r:embed="rId2"/>
          <a:srcRect t="12201" b="4851"/>
          <a:stretch>
            <a:fillRect/>
          </a:stretch>
        </p:blipFill>
        <p:spPr>
          <a:xfrm>
            <a:off x="905532" y="1268761"/>
            <a:ext cx="10494380" cy="48965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85" y="268957"/>
            <a:ext cx="10972800" cy="279723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85" y="836712"/>
            <a:ext cx="10972800" cy="276999"/>
          </a:xfrm>
        </p:spPr>
        <p:txBody>
          <a:bodyPr/>
          <a:lstStyle/>
          <a:p>
            <a:r>
              <a:rPr lang="en-US" dirty="0"/>
              <a:t>4. Transforming the data as per the requirements and sinking them into new tables using dataflow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02FA9-8CAD-4C87-B028-31481A2E052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WhatsApp Image 2021-03-30 at 12.18.29.jpeg"/>
          <p:cNvPicPr>
            <a:picLocks noChangeAspect="1"/>
          </p:cNvPicPr>
          <p:nvPr/>
        </p:nvPicPr>
        <p:blipFill>
          <a:blip r:embed="rId2"/>
          <a:srcRect t="9051" b="3801"/>
          <a:stretch>
            <a:fillRect/>
          </a:stretch>
        </p:blipFill>
        <p:spPr>
          <a:xfrm>
            <a:off x="839416" y="1196752"/>
            <a:ext cx="10513168" cy="51536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85" y="268957"/>
            <a:ext cx="10972800" cy="351731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764704"/>
            <a:ext cx="10972800" cy="276999"/>
          </a:xfrm>
        </p:spPr>
        <p:txBody>
          <a:bodyPr/>
          <a:lstStyle/>
          <a:p>
            <a:r>
              <a:rPr lang="en-US" dirty="0"/>
              <a:t>Final dataflow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02FA9-8CAD-4C87-B028-31481A2E052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 descr="WhatsApp Image 2021-03-30 at 12.18.31.jpeg"/>
          <p:cNvPicPr>
            <a:picLocks noChangeAspect="1"/>
          </p:cNvPicPr>
          <p:nvPr/>
        </p:nvPicPr>
        <p:blipFill>
          <a:blip r:embed="rId2"/>
          <a:srcRect t="9051" b="3801"/>
          <a:stretch>
            <a:fillRect/>
          </a:stretch>
        </p:blipFill>
        <p:spPr>
          <a:xfrm>
            <a:off x="983432" y="1124744"/>
            <a:ext cx="10416480" cy="51062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dtree">
  <a:themeElements>
    <a:clrScheme name="Mindtree">
      <a:dk1>
        <a:srgbClr val="4D4F53"/>
      </a:dk1>
      <a:lt1>
        <a:sysClr val="window" lastClr="FFFFFF"/>
      </a:lt1>
      <a:dk2>
        <a:srgbClr val="6E267B"/>
      </a:dk2>
      <a:lt2>
        <a:srgbClr val="929499"/>
      </a:lt2>
      <a:accent1>
        <a:srgbClr val="A71930"/>
      </a:accent1>
      <a:accent2>
        <a:srgbClr val="E37222"/>
      </a:accent2>
      <a:accent3>
        <a:srgbClr val="830051"/>
      </a:accent3>
      <a:accent4>
        <a:srgbClr val="C7D28A"/>
      </a:accent4>
      <a:accent5>
        <a:srgbClr val="0066A1"/>
      </a:accent5>
      <a:accent6>
        <a:srgbClr val="4D4F53"/>
      </a:accent6>
      <a:hlink>
        <a:srgbClr val="0000FF"/>
      </a:hlink>
      <a:folHlink>
        <a:srgbClr val="800080"/>
      </a:folHlink>
    </a:clrScheme>
    <a:fontScheme name="Mindtre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4B4B4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>
            <a:solidFill>
              <a:srgbClr val="4D4F53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ndtree" id="{307923F2-DEC3-4A1E-869B-32C32094662F}" vid="{6ADCEAD2-2713-4F75-8BBE-151149801F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30792</TotalTime>
  <Words>755</Words>
  <Application>Microsoft Office PowerPoint</Application>
  <PresentationFormat>Widescreen</PresentationFormat>
  <Paragraphs>145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Tahoma</vt:lpstr>
      <vt:lpstr>Times New Roman</vt:lpstr>
      <vt:lpstr>Wingdings</vt:lpstr>
      <vt:lpstr>Mindtree</vt:lpstr>
      <vt:lpstr>OBJECTIVE</vt:lpstr>
      <vt:lpstr>TECHNOLOGIES USED</vt:lpstr>
      <vt:lpstr>CAPABILITIES</vt:lpstr>
      <vt:lpstr>SCHEMA REPRESENTATION</vt:lpstr>
      <vt:lpstr>Problem Statements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Mindtree Digital Banking FY'16-17</dc:title>
  <dc:subject/>
  <dc:creator>Hardik.Trivedi@mindtree.com</dc:creator>
  <cp:keywords/>
  <dc:description/>
  <cp:lastModifiedBy>IIHT Trainer</cp:lastModifiedBy>
  <cp:revision>1423</cp:revision>
  <cp:lastPrinted>2016-04-25T15:42:17Z</cp:lastPrinted>
  <dcterms:created xsi:type="dcterms:W3CDTF">2015-02-11T05:46:31Z</dcterms:created>
  <dcterms:modified xsi:type="dcterms:W3CDTF">2021-10-12T07:37:45Z</dcterms:modified>
  <cp:category/>
</cp:coreProperties>
</file>